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20"/>
  </p:notesMasterIdLst>
  <p:handoutMasterIdLst>
    <p:handoutMasterId r:id="rId21"/>
  </p:handoutMasterIdLst>
  <p:sldIdLst>
    <p:sldId id="397" r:id="rId2"/>
    <p:sldId id="398" r:id="rId3"/>
    <p:sldId id="414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11" r:id="rId13"/>
    <p:sldId id="408" r:id="rId14"/>
    <p:sldId id="409" r:id="rId15"/>
    <p:sldId id="412" r:id="rId16"/>
    <p:sldId id="413" r:id="rId17"/>
    <p:sldId id="410" r:id="rId18"/>
    <p:sldId id="380" r:id="rId1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FDFAF-CE08-4565-882C-7AD03B069486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9CB9D-A098-48F6-A846-CF473275EB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795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D4C51-B24B-4F65-9A7A-F188439D23E3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B261E-E38E-4DB5-93FD-0AA67C7DAF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09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9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20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7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82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25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204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46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02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0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5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7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95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94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71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5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3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12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02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ayorov@chelny-invest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ale.zakazrf.ru/" TargetMode="External"/><Relationship Id="rId2" Type="http://schemas.openxmlformats.org/officeDocument/2006/relationships/hyperlink" Target="http://223etp.zakazrf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19908" y="3320857"/>
            <a:ext cx="106868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 smtClean="0">
                <a:latin typeface="+mj-lt"/>
                <a:cs typeface="Times New Roman" panose="02020603050405020304" pitchFamily="18" charset="0"/>
              </a:rPr>
              <a:t>Торгово-информационный </a:t>
            </a:r>
          </a:p>
          <a:p>
            <a:pPr algn="ctr"/>
            <a:r>
              <a:rPr lang="ru-RU" sz="3800" b="1" dirty="0" smtClean="0">
                <a:latin typeface="+mj-lt"/>
                <a:cs typeface="Times New Roman" panose="02020603050405020304" pitchFamily="18" charset="0"/>
              </a:rPr>
              <a:t>кластер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538" y="3386501"/>
            <a:ext cx="975185" cy="972890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</p:pic>
      <p:sp>
        <p:nvSpPr>
          <p:cNvPr id="6" name="TextBox 5"/>
          <p:cNvSpPr txBox="1"/>
          <p:nvPr/>
        </p:nvSpPr>
        <p:spPr>
          <a:xfrm>
            <a:off x="0" y="62440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Республика Татарстан</a:t>
            </a:r>
          </a:p>
          <a:p>
            <a:pPr algn="ctr"/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2019 г.</a:t>
            </a:r>
            <a:endParaRPr lang="ru-RU" sz="1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74786" y="912124"/>
            <a:ext cx="11231940" cy="706964"/>
          </a:xfrm>
        </p:spPr>
        <p:txBody>
          <a:bodyPr/>
          <a:lstStyle/>
          <a:p>
            <a:pPr algn="ctr"/>
            <a:r>
              <a:rPr lang="ru-RU" sz="2000" dirty="0" smtClean="0"/>
              <a:t>Машиностроительный кластер </a:t>
            </a:r>
            <a:br>
              <a:rPr lang="ru-RU" sz="2000" dirty="0" smtClean="0"/>
            </a:br>
            <a:r>
              <a:rPr lang="ru-RU" sz="2000" dirty="0" smtClean="0"/>
              <a:t>Республики Татарстан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556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«Каталог предложений продукции»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KP.TATTIS.RU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6862" y="3367454"/>
            <a:ext cx="11236569" cy="24090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Каталог продукции товаров производителей Российской Федерации: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Детальный классификатор продукции для удобного поиска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Возможность анализа и сравнения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Актуальные цены от производителя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9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«Электронное казначейство» (Система «Четыре расхода»)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6862" y="3367454"/>
            <a:ext cx="11236569" cy="24090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Система «Четыре расхода»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Все расходы любого предприятия (любого контракта) группируются в 4 корзины: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+ Заработная плата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+ Обязательные платежи (налоги)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+ Закупка товаров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+ Договора </a:t>
            </a:r>
            <a:r>
              <a:rPr lang="ru-RU" dirty="0" err="1" smtClean="0">
                <a:solidFill>
                  <a:schemeClr val="tx1"/>
                </a:solidFill>
              </a:rPr>
              <a:t>соисполнения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3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Правильный пятиугольник 2"/>
          <p:cNvSpPr/>
          <p:nvPr/>
        </p:nvSpPr>
        <p:spPr>
          <a:xfrm>
            <a:off x="2708031" y="2532184"/>
            <a:ext cx="2347547" cy="1828800"/>
          </a:xfrm>
          <a:prstGeom prst="pentago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 ТРЛН. РУБ.</a:t>
            </a:r>
          </a:p>
          <a:p>
            <a:pPr algn="ctr"/>
            <a:r>
              <a:rPr lang="ru-RU" sz="1400" dirty="0" smtClean="0"/>
              <a:t>Общий объем проведенных торгов</a:t>
            </a:r>
            <a:endParaRPr lang="ru-RU" sz="1400" dirty="0"/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6280637" y="2532184"/>
            <a:ext cx="2347547" cy="1828800"/>
          </a:xfrm>
          <a:prstGeom prst="pentago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302 000</a:t>
            </a:r>
          </a:p>
          <a:p>
            <a:pPr algn="ctr"/>
            <a:r>
              <a:rPr lang="ru-RU" sz="1400" dirty="0" smtClean="0"/>
              <a:t>Количество </a:t>
            </a:r>
            <a:r>
              <a:rPr lang="ru-RU" sz="1400" dirty="0" err="1" smtClean="0"/>
              <a:t>зарегистри-рованных</a:t>
            </a:r>
            <a:r>
              <a:rPr lang="ru-RU" sz="1400" dirty="0" smtClean="0"/>
              <a:t> заказчиков</a:t>
            </a:r>
            <a:endParaRPr lang="ru-RU" sz="1400" dirty="0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2828191" y="4645269"/>
            <a:ext cx="2347547" cy="1828800"/>
          </a:xfrm>
          <a:prstGeom prst="pentago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271</a:t>
            </a:r>
          </a:p>
          <a:p>
            <a:pPr algn="ctr"/>
            <a:r>
              <a:rPr lang="ru-RU" sz="1400" dirty="0" smtClean="0"/>
              <a:t>Среднее количество поданных заявок</a:t>
            </a:r>
            <a:endParaRPr lang="ru-RU" sz="1400" dirty="0"/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6365630" y="4645269"/>
            <a:ext cx="2347547" cy="1828800"/>
          </a:xfrm>
          <a:prstGeom prst="pentagon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34 МЛРД. РУБ.</a:t>
            </a:r>
          </a:p>
          <a:p>
            <a:pPr algn="ctr"/>
            <a:r>
              <a:rPr lang="ru-RU" sz="1400" dirty="0" smtClean="0"/>
              <a:t>Финансовая выгода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70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 smtClean="0"/>
              <a:t>Сервисы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5173" y="2304817"/>
            <a:ext cx="11315700" cy="438736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dirty="0" smtClean="0">
              <a:solidFill>
                <a:schemeClr val="tx1"/>
              </a:solidFill>
            </a:endParaRPr>
          </a:p>
        </p:txBody>
      </p:sp>
      <p:sp>
        <p:nvSpPr>
          <p:cNvPr id="10" name="object 4"/>
          <p:cNvSpPr/>
          <p:nvPr/>
        </p:nvSpPr>
        <p:spPr>
          <a:xfrm>
            <a:off x="1542123" y="2700661"/>
            <a:ext cx="1017935" cy="1200582"/>
          </a:xfrm>
          <a:custGeom>
            <a:avLst/>
            <a:gdLst/>
            <a:ahLst/>
            <a:cxnLst/>
            <a:rect l="l" t="t" r="r" b="b"/>
            <a:pathLst>
              <a:path w="1028064" h="1238250">
                <a:moveTo>
                  <a:pt x="891986" y="1238162"/>
                </a:moveTo>
                <a:lnTo>
                  <a:pt x="136061" y="1238162"/>
                </a:lnTo>
                <a:lnTo>
                  <a:pt x="93096" y="1231203"/>
                </a:lnTo>
                <a:lnTo>
                  <a:pt x="55744" y="1211831"/>
                </a:lnTo>
                <a:lnTo>
                  <a:pt x="26266" y="1182303"/>
                </a:lnTo>
                <a:lnTo>
                  <a:pt x="6934" y="1144921"/>
                </a:lnTo>
                <a:lnTo>
                  <a:pt x="0" y="1101985"/>
                </a:lnTo>
                <a:lnTo>
                  <a:pt x="1" y="978803"/>
                </a:lnTo>
                <a:lnTo>
                  <a:pt x="9934" y="915433"/>
                </a:lnTo>
                <a:lnTo>
                  <a:pt x="39917" y="848600"/>
                </a:lnTo>
                <a:lnTo>
                  <a:pt x="70677" y="812058"/>
                </a:lnTo>
                <a:lnTo>
                  <a:pt x="103400" y="780417"/>
                </a:lnTo>
                <a:lnTo>
                  <a:pt x="138589" y="753418"/>
                </a:lnTo>
                <a:lnTo>
                  <a:pt x="176749" y="730800"/>
                </a:lnTo>
                <a:lnTo>
                  <a:pt x="218384" y="712306"/>
                </a:lnTo>
                <a:lnTo>
                  <a:pt x="263998" y="697675"/>
                </a:lnTo>
                <a:lnTo>
                  <a:pt x="314094" y="686648"/>
                </a:lnTo>
                <a:lnTo>
                  <a:pt x="369178" y="678966"/>
                </a:lnTo>
                <a:lnTo>
                  <a:pt x="373576" y="677926"/>
                </a:lnTo>
                <a:lnTo>
                  <a:pt x="390696" y="641851"/>
                </a:lnTo>
                <a:lnTo>
                  <a:pt x="394290" y="616082"/>
                </a:lnTo>
                <a:lnTo>
                  <a:pt x="351858" y="595132"/>
                </a:lnTo>
                <a:lnTo>
                  <a:pt x="313602" y="568654"/>
                </a:lnTo>
                <a:lnTo>
                  <a:pt x="279934" y="537242"/>
                </a:lnTo>
                <a:lnTo>
                  <a:pt x="251265" y="501486"/>
                </a:lnTo>
                <a:lnTo>
                  <a:pt x="228008" y="461981"/>
                </a:lnTo>
                <a:lnTo>
                  <a:pt x="210574" y="419319"/>
                </a:lnTo>
                <a:lnTo>
                  <a:pt x="199376" y="374093"/>
                </a:lnTo>
                <a:lnTo>
                  <a:pt x="194825" y="326894"/>
                </a:lnTo>
                <a:lnTo>
                  <a:pt x="197614" y="276312"/>
                </a:lnTo>
                <a:lnTo>
                  <a:pt x="208121" y="227490"/>
                </a:lnTo>
                <a:lnTo>
                  <a:pt x="226070" y="181145"/>
                </a:lnTo>
                <a:lnTo>
                  <a:pt x="251183" y="137995"/>
                </a:lnTo>
                <a:lnTo>
                  <a:pt x="283182" y="98756"/>
                </a:lnTo>
                <a:lnTo>
                  <a:pt x="320873" y="64963"/>
                </a:lnTo>
                <a:lnTo>
                  <a:pt x="362778" y="37880"/>
                </a:lnTo>
                <a:lnTo>
                  <a:pt x="408195" y="17819"/>
                </a:lnTo>
                <a:lnTo>
                  <a:pt x="456422" y="5089"/>
                </a:lnTo>
                <a:lnTo>
                  <a:pt x="506757" y="0"/>
                </a:lnTo>
                <a:lnTo>
                  <a:pt x="558033" y="2881"/>
                </a:lnTo>
                <a:lnTo>
                  <a:pt x="607451" y="13729"/>
                </a:lnTo>
                <a:lnTo>
                  <a:pt x="654260" y="32223"/>
                </a:lnTo>
                <a:lnTo>
                  <a:pt x="697714" y="58041"/>
                </a:lnTo>
                <a:lnTo>
                  <a:pt x="720653" y="77175"/>
                </a:lnTo>
                <a:lnTo>
                  <a:pt x="508522" y="77175"/>
                </a:lnTo>
                <a:lnTo>
                  <a:pt x="461023" y="82916"/>
                </a:lnTo>
                <a:lnTo>
                  <a:pt x="416231" y="97621"/>
                </a:lnTo>
                <a:lnTo>
                  <a:pt x="375185" y="120832"/>
                </a:lnTo>
                <a:lnTo>
                  <a:pt x="338925" y="152089"/>
                </a:lnTo>
                <a:lnTo>
                  <a:pt x="309390" y="189782"/>
                </a:lnTo>
                <a:lnTo>
                  <a:pt x="288100" y="231898"/>
                </a:lnTo>
                <a:lnTo>
                  <a:pt x="275467" y="277375"/>
                </a:lnTo>
                <a:lnTo>
                  <a:pt x="271901" y="325152"/>
                </a:lnTo>
                <a:lnTo>
                  <a:pt x="277701" y="372868"/>
                </a:lnTo>
                <a:lnTo>
                  <a:pt x="292385" y="417614"/>
                </a:lnTo>
                <a:lnTo>
                  <a:pt x="315199" y="458307"/>
                </a:lnTo>
                <a:lnTo>
                  <a:pt x="345386" y="493861"/>
                </a:lnTo>
                <a:lnTo>
                  <a:pt x="382194" y="523190"/>
                </a:lnTo>
                <a:lnTo>
                  <a:pt x="424867" y="545210"/>
                </a:lnTo>
                <a:lnTo>
                  <a:pt x="427541" y="546391"/>
                </a:lnTo>
                <a:lnTo>
                  <a:pt x="437587" y="552193"/>
                </a:lnTo>
                <a:lnTo>
                  <a:pt x="452472" y="564317"/>
                </a:lnTo>
                <a:lnTo>
                  <a:pt x="465970" y="582959"/>
                </a:lnTo>
                <a:lnTo>
                  <a:pt x="471853" y="608312"/>
                </a:lnTo>
                <a:lnTo>
                  <a:pt x="470934" y="624264"/>
                </a:lnTo>
                <a:lnTo>
                  <a:pt x="465063" y="663946"/>
                </a:lnTo>
                <a:lnTo>
                  <a:pt x="434775" y="727535"/>
                </a:lnTo>
                <a:lnTo>
                  <a:pt x="378191" y="755635"/>
                </a:lnTo>
                <a:lnTo>
                  <a:pt x="377577" y="755704"/>
                </a:lnTo>
                <a:lnTo>
                  <a:pt x="315161" y="764868"/>
                </a:lnTo>
                <a:lnTo>
                  <a:pt x="261192" y="778725"/>
                </a:lnTo>
                <a:lnTo>
                  <a:pt x="214232" y="798003"/>
                </a:lnTo>
                <a:lnTo>
                  <a:pt x="172848" y="823428"/>
                </a:lnTo>
                <a:lnTo>
                  <a:pt x="135602" y="855724"/>
                </a:lnTo>
                <a:lnTo>
                  <a:pt x="101045" y="895648"/>
                </a:lnTo>
                <a:lnTo>
                  <a:pt x="84673" y="934285"/>
                </a:lnTo>
                <a:lnTo>
                  <a:pt x="77089" y="979953"/>
                </a:lnTo>
                <a:lnTo>
                  <a:pt x="77068" y="1101985"/>
                </a:lnTo>
                <a:lnTo>
                  <a:pt x="81712" y="1124912"/>
                </a:lnTo>
                <a:lnTo>
                  <a:pt x="94368" y="1143670"/>
                </a:lnTo>
                <a:lnTo>
                  <a:pt x="113123" y="1156335"/>
                </a:lnTo>
                <a:lnTo>
                  <a:pt x="136066" y="1160984"/>
                </a:lnTo>
                <a:lnTo>
                  <a:pt x="1012791" y="1160984"/>
                </a:lnTo>
                <a:lnTo>
                  <a:pt x="1001755" y="1182321"/>
                </a:lnTo>
                <a:lnTo>
                  <a:pt x="972289" y="1211836"/>
                </a:lnTo>
                <a:lnTo>
                  <a:pt x="934947" y="1231204"/>
                </a:lnTo>
                <a:lnTo>
                  <a:pt x="891986" y="1238162"/>
                </a:lnTo>
                <a:close/>
              </a:path>
              <a:path w="1028064" h="1238250">
                <a:moveTo>
                  <a:pt x="1012791" y="1160984"/>
                </a:moveTo>
                <a:lnTo>
                  <a:pt x="891989" y="1160984"/>
                </a:lnTo>
                <a:lnTo>
                  <a:pt x="914933" y="1156333"/>
                </a:lnTo>
                <a:lnTo>
                  <a:pt x="933689" y="1143659"/>
                </a:lnTo>
                <a:lnTo>
                  <a:pt x="946345" y="1124878"/>
                </a:lnTo>
                <a:lnTo>
                  <a:pt x="950974" y="1101985"/>
                </a:lnTo>
                <a:lnTo>
                  <a:pt x="950970" y="979953"/>
                </a:lnTo>
                <a:lnTo>
                  <a:pt x="943404" y="934272"/>
                </a:lnTo>
                <a:lnTo>
                  <a:pt x="927012" y="895620"/>
                </a:lnTo>
                <a:lnTo>
                  <a:pt x="897225" y="860517"/>
                </a:lnTo>
                <a:lnTo>
                  <a:pt x="865493" y="831155"/>
                </a:lnTo>
                <a:lnTo>
                  <a:pt x="830922" y="807103"/>
                </a:lnTo>
                <a:lnTo>
                  <a:pt x="792590" y="787897"/>
                </a:lnTo>
                <a:lnTo>
                  <a:pt x="749577" y="773077"/>
                </a:lnTo>
                <a:lnTo>
                  <a:pt x="700963" y="762180"/>
                </a:lnTo>
                <a:lnTo>
                  <a:pt x="645828" y="754745"/>
                </a:lnTo>
                <a:lnTo>
                  <a:pt x="643929" y="754554"/>
                </a:lnTo>
                <a:lnTo>
                  <a:pt x="642056" y="754179"/>
                </a:lnTo>
                <a:lnTo>
                  <a:pt x="599028" y="732096"/>
                </a:lnTo>
                <a:lnTo>
                  <a:pt x="563972" y="667965"/>
                </a:lnTo>
                <a:lnTo>
                  <a:pt x="551078" y="621351"/>
                </a:lnTo>
                <a:lnTo>
                  <a:pt x="549625" y="606967"/>
                </a:lnTo>
                <a:lnTo>
                  <a:pt x="553567" y="587153"/>
                </a:lnTo>
                <a:lnTo>
                  <a:pt x="563859" y="570668"/>
                </a:lnTo>
                <a:lnTo>
                  <a:pt x="578199" y="557754"/>
                </a:lnTo>
                <a:lnTo>
                  <a:pt x="594284" y="548652"/>
                </a:lnTo>
                <a:lnTo>
                  <a:pt x="596635" y="547711"/>
                </a:lnTo>
                <a:lnTo>
                  <a:pt x="642571" y="525318"/>
                </a:lnTo>
                <a:lnTo>
                  <a:pt x="681983" y="494531"/>
                </a:lnTo>
                <a:lnTo>
                  <a:pt x="713960" y="456683"/>
                </a:lnTo>
                <a:lnTo>
                  <a:pt x="737592" y="413110"/>
                </a:lnTo>
                <a:lnTo>
                  <a:pt x="751965" y="365145"/>
                </a:lnTo>
                <a:lnTo>
                  <a:pt x="756170" y="314123"/>
                </a:lnTo>
                <a:lnTo>
                  <a:pt x="750121" y="265759"/>
                </a:lnTo>
                <a:lnTo>
                  <a:pt x="734915" y="220751"/>
                </a:lnTo>
                <a:lnTo>
                  <a:pt x="711573" y="180098"/>
                </a:lnTo>
                <a:lnTo>
                  <a:pt x="681114" y="144802"/>
                </a:lnTo>
                <a:lnTo>
                  <a:pt x="644560" y="115861"/>
                </a:lnTo>
                <a:lnTo>
                  <a:pt x="602929" y="94276"/>
                </a:lnTo>
                <a:lnTo>
                  <a:pt x="557243" y="81047"/>
                </a:lnTo>
                <a:lnTo>
                  <a:pt x="508522" y="77175"/>
                </a:lnTo>
                <a:lnTo>
                  <a:pt x="720653" y="77175"/>
                </a:lnTo>
                <a:lnTo>
                  <a:pt x="769954" y="128382"/>
                </a:lnTo>
                <a:lnTo>
                  <a:pt x="796318" y="169986"/>
                </a:lnTo>
                <a:lnTo>
                  <a:pt x="815850" y="214980"/>
                </a:lnTo>
                <a:lnTo>
                  <a:pt x="828250" y="262668"/>
                </a:lnTo>
                <a:lnTo>
                  <a:pt x="833215" y="312355"/>
                </a:lnTo>
                <a:lnTo>
                  <a:pt x="830471" y="362285"/>
                </a:lnTo>
                <a:lnTo>
                  <a:pt x="820261" y="410273"/>
                </a:lnTo>
                <a:lnTo>
                  <a:pt x="803066" y="455613"/>
                </a:lnTo>
                <a:lnTo>
                  <a:pt x="779369" y="497599"/>
                </a:lnTo>
                <a:lnTo>
                  <a:pt x="749653" y="535526"/>
                </a:lnTo>
                <a:lnTo>
                  <a:pt x="714399" y="568687"/>
                </a:lnTo>
                <a:lnTo>
                  <a:pt x="674090" y="596378"/>
                </a:lnTo>
                <a:lnTo>
                  <a:pt x="629208" y="617891"/>
                </a:lnTo>
                <a:lnTo>
                  <a:pt x="630979" y="624264"/>
                </a:lnTo>
                <a:lnTo>
                  <a:pt x="632857" y="630576"/>
                </a:lnTo>
                <a:lnTo>
                  <a:pt x="635002" y="637344"/>
                </a:lnTo>
                <a:lnTo>
                  <a:pt x="637244" y="643979"/>
                </a:lnTo>
                <a:lnTo>
                  <a:pt x="637807" y="645582"/>
                </a:lnTo>
                <a:lnTo>
                  <a:pt x="638228" y="647238"/>
                </a:lnTo>
                <a:lnTo>
                  <a:pt x="711725" y="685802"/>
                </a:lnTo>
                <a:lnTo>
                  <a:pt x="762319" y="696805"/>
                </a:lnTo>
                <a:lnTo>
                  <a:pt x="808372" y="711467"/>
                </a:lnTo>
                <a:lnTo>
                  <a:pt x="850389" y="730046"/>
                </a:lnTo>
                <a:lnTo>
                  <a:pt x="888875" y="752798"/>
                </a:lnTo>
                <a:lnTo>
                  <a:pt x="924334" y="779981"/>
                </a:lnTo>
                <a:lnTo>
                  <a:pt x="957273" y="811853"/>
                </a:lnTo>
                <a:lnTo>
                  <a:pt x="988195" y="848672"/>
                </a:lnTo>
                <a:lnTo>
                  <a:pt x="1018146" y="915463"/>
                </a:lnTo>
                <a:lnTo>
                  <a:pt x="1028050" y="978803"/>
                </a:lnTo>
                <a:lnTo>
                  <a:pt x="1028035" y="1101985"/>
                </a:lnTo>
                <a:lnTo>
                  <a:pt x="1021113" y="1144879"/>
                </a:lnTo>
                <a:lnTo>
                  <a:pt x="1012791" y="11609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3852858" y="2625407"/>
            <a:ext cx="1528034" cy="1068705"/>
          </a:xfrm>
          <a:custGeom>
            <a:avLst/>
            <a:gdLst/>
            <a:ahLst/>
            <a:cxnLst/>
            <a:rect l="l" t="t" r="r" b="b"/>
            <a:pathLst>
              <a:path w="1559559" h="1068705">
                <a:moveTo>
                  <a:pt x="1350875" y="1068561"/>
                </a:moveTo>
                <a:lnTo>
                  <a:pt x="208256" y="1068561"/>
                </a:lnTo>
                <a:lnTo>
                  <a:pt x="160561" y="1062700"/>
                </a:lnTo>
                <a:lnTo>
                  <a:pt x="116748" y="1046011"/>
                </a:lnTo>
                <a:lnTo>
                  <a:pt x="78077" y="1019833"/>
                </a:lnTo>
                <a:lnTo>
                  <a:pt x="45807" y="985507"/>
                </a:lnTo>
                <a:lnTo>
                  <a:pt x="21198" y="944371"/>
                </a:lnTo>
                <a:lnTo>
                  <a:pt x="5509" y="897767"/>
                </a:lnTo>
                <a:lnTo>
                  <a:pt x="0" y="847034"/>
                </a:lnTo>
                <a:lnTo>
                  <a:pt x="0" y="221517"/>
                </a:lnTo>
                <a:lnTo>
                  <a:pt x="5508" y="170788"/>
                </a:lnTo>
                <a:lnTo>
                  <a:pt x="21196" y="124186"/>
                </a:lnTo>
                <a:lnTo>
                  <a:pt x="45805" y="83053"/>
                </a:lnTo>
                <a:lnTo>
                  <a:pt x="78075" y="48727"/>
                </a:lnTo>
                <a:lnTo>
                  <a:pt x="116747" y="22550"/>
                </a:lnTo>
                <a:lnTo>
                  <a:pt x="160560" y="5860"/>
                </a:lnTo>
                <a:lnTo>
                  <a:pt x="208256" y="0"/>
                </a:lnTo>
                <a:lnTo>
                  <a:pt x="1350875" y="0"/>
                </a:lnTo>
                <a:lnTo>
                  <a:pt x="1398571" y="5860"/>
                </a:lnTo>
                <a:lnTo>
                  <a:pt x="1442384" y="22550"/>
                </a:lnTo>
                <a:lnTo>
                  <a:pt x="1481055" y="48727"/>
                </a:lnTo>
                <a:lnTo>
                  <a:pt x="1498909" y="67719"/>
                </a:lnTo>
                <a:lnTo>
                  <a:pt x="208256" y="67719"/>
                </a:lnTo>
                <a:lnTo>
                  <a:pt x="163954" y="75572"/>
                </a:lnTo>
                <a:lnTo>
                  <a:pt x="125442" y="97431"/>
                </a:lnTo>
                <a:lnTo>
                  <a:pt x="95049" y="130743"/>
                </a:lnTo>
                <a:lnTo>
                  <a:pt x="75106" y="172956"/>
                </a:lnTo>
                <a:lnTo>
                  <a:pt x="67940" y="221517"/>
                </a:lnTo>
                <a:lnTo>
                  <a:pt x="67940" y="847034"/>
                </a:lnTo>
                <a:lnTo>
                  <a:pt x="75106" y="895599"/>
                </a:lnTo>
                <a:lnTo>
                  <a:pt x="95049" y="937820"/>
                </a:lnTo>
                <a:lnTo>
                  <a:pt x="125442" y="971141"/>
                </a:lnTo>
                <a:lnTo>
                  <a:pt x="163954" y="993008"/>
                </a:lnTo>
                <a:lnTo>
                  <a:pt x="208256" y="1000865"/>
                </a:lnTo>
                <a:lnTo>
                  <a:pt x="1498888" y="1000865"/>
                </a:lnTo>
                <a:lnTo>
                  <a:pt x="1481055" y="1019835"/>
                </a:lnTo>
                <a:lnTo>
                  <a:pt x="1442384" y="1046012"/>
                </a:lnTo>
                <a:lnTo>
                  <a:pt x="1398571" y="1062701"/>
                </a:lnTo>
                <a:lnTo>
                  <a:pt x="1350875" y="1068561"/>
                </a:lnTo>
                <a:close/>
              </a:path>
              <a:path w="1559559" h="1068705">
                <a:moveTo>
                  <a:pt x="1498888" y="1000865"/>
                </a:moveTo>
                <a:lnTo>
                  <a:pt x="1350875" y="1000865"/>
                </a:lnTo>
                <a:lnTo>
                  <a:pt x="1395184" y="993008"/>
                </a:lnTo>
                <a:lnTo>
                  <a:pt x="1433701" y="971141"/>
                </a:lnTo>
                <a:lnTo>
                  <a:pt x="1464097" y="937820"/>
                </a:lnTo>
                <a:lnTo>
                  <a:pt x="1484043" y="895599"/>
                </a:lnTo>
                <a:lnTo>
                  <a:pt x="1491210" y="847034"/>
                </a:lnTo>
                <a:lnTo>
                  <a:pt x="1491210" y="221517"/>
                </a:lnTo>
                <a:lnTo>
                  <a:pt x="1484043" y="172956"/>
                </a:lnTo>
                <a:lnTo>
                  <a:pt x="1464097" y="130743"/>
                </a:lnTo>
                <a:lnTo>
                  <a:pt x="1433701" y="97431"/>
                </a:lnTo>
                <a:lnTo>
                  <a:pt x="1395184" y="75572"/>
                </a:lnTo>
                <a:lnTo>
                  <a:pt x="1350875" y="67719"/>
                </a:lnTo>
                <a:lnTo>
                  <a:pt x="1498909" y="67719"/>
                </a:lnTo>
                <a:lnTo>
                  <a:pt x="1513325" y="83053"/>
                </a:lnTo>
                <a:lnTo>
                  <a:pt x="1537934" y="124186"/>
                </a:lnTo>
                <a:lnTo>
                  <a:pt x="1553623" y="170788"/>
                </a:lnTo>
                <a:lnTo>
                  <a:pt x="1559132" y="221517"/>
                </a:lnTo>
                <a:lnTo>
                  <a:pt x="1559132" y="847034"/>
                </a:lnTo>
                <a:lnTo>
                  <a:pt x="1553623" y="897769"/>
                </a:lnTo>
                <a:lnTo>
                  <a:pt x="1537934" y="944373"/>
                </a:lnTo>
                <a:lnTo>
                  <a:pt x="1513325" y="985508"/>
                </a:lnTo>
                <a:lnTo>
                  <a:pt x="1498888" y="10008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4005371" y="2774575"/>
            <a:ext cx="1221929" cy="774700"/>
          </a:xfrm>
          <a:custGeom>
            <a:avLst/>
            <a:gdLst/>
            <a:ahLst/>
            <a:cxnLst/>
            <a:rect l="l" t="t" r="r" b="b"/>
            <a:pathLst>
              <a:path w="1247140" h="774700">
                <a:moveTo>
                  <a:pt x="1214709" y="774287"/>
                </a:moveTo>
                <a:lnTo>
                  <a:pt x="31847" y="774287"/>
                </a:lnTo>
                <a:lnTo>
                  <a:pt x="19545" y="771760"/>
                </a:lnTo>
                <a:lnTo>
                  <a:pt x="9411" y="764903"/>
                </a:lnTo>
                <a:lnTo>
                  <a:pt x="2534" y="754802"/>
                </a:lnTo>
                <a:lnTo>
                  <a:pt x="0" y="742544"/>
                </a:lnTo>
                <a:lnTo>
                  <a:pt x="0" y="31743"/>
                </a:lnTo>
                <a:lnTo>
                  <a:pt x="2534" y="19481"/>
                </a:lnTo>
                <a:lnTo>
                  <a:pt x="9411" y="9381"/>
                </a:lnTo>
                <a:lnTo>
                  <a:pt x="19545" y="2525"/>
                </a:lnTo>
                <a:lnTo>
                  <a:pt x="31847" y="0"/>
                </a:lnTo>
                <a:lnTo>
                  <a:pt x="1214709" y="0"/>
                </a:lnTo>
                <a:lnTo>
                  <a:pt x="1227004" y="2525"/>
                </a:lnTo>
                <a:lnTo>
                  <a:pt x="1237135" y="9381"/>
                </a:lnTo>
                <a:lnTo>
                  <a:pt x="1244013" y="19481"/>
                </a:lnTo>
                <a:lnTo>
                  <a:pt x="1246547" y="31743"/>
                </a:lnTo>
                <a:lnTo>
                  <a:pt x="63690" y="31743"/>
                </a:lnTo>
                <a:lnTo>
                  <a:pt x="31847" y="63486"/>
                </a:lnTo>
                <a:lnTo>
                  <a:pt x="63690" y="63486"/>
                </a:lnTo>
                <a:lnTo>
                  <a:pt x="63690" y="710800"/>
                </a:lnTo>
                <a:lnTo>
                  <a:pt x="31847" y="710800"/>
                </a:lnTo>
                <a:lnTo>
                  <a:pt x="63690" y="742544"/>
                </a:lnTo>
                <a:lnTo>
                  <a:pt x="1182857" y="742544"/>
                </a:lnTo>
                <a:lnTo>
                  <a:pt x="1192809" y="765570"/>
                </a:lnTo>
                <a:lnTo>
                  <a:pt x="1214702" y="773245"/>
                </a:lnTo>
                <a:lnTo>
                  <a:pt x="1217135" y="773245"/>
                </a:lnTo>
                <a:lnTo>
                  <a:pt x="1214709" y="774287"/>
                </a:lnTo>
                <a:close/>
              </a:path>
              <a:path w="1247140" h="774700">
                <a:moveTo>
                  <a:pt x="63690" y="63486"/>
                </a:moveTo>
                <a:lnTo>
                  <a:pt x="31847" y="63486"/>
                </a:lnTo>
                <a:lnTo>
                  <a:pt x="63690" y="31743"/>
                </a:lnTo>
                <a:lnTo>
                  <a:pt x="63690" y="63486"/>
                </a:lnTo>
                <a:close/>
              </a:path>
              <a:path w="1247140" h="774700">
                <a:moveTo>
                  <a:pt x="1182857" y="63486"/>
                </a:moveTo>
                <a:lnTo>
                  <a:pt x="63690" y="63486"/>
                </a:lnTo>
                <a:lnTo>
                  <a:pt x="63690" y="31743"/>
                </a:lnTo>
                <a:lnTo>
                  <a:pt x="1182857" y="31743"/>
                </a:lnTo>
                <a:lnTo>
                  <a:pt x="1182857" y="63486"/>
                </a:lnTo>
                <a:close/>
              </a:path>
              <a:path w="1247140" h="774700">
                <a:moveTo>
                  <a:pt x="1214702" y="773245"/>
                </a:moveTo>
                <a:lnTo>
                  <a:pt x="1192809" y="765570"/>
                </a:lnTo>
                <a:lnTo>
                  <a:pt x="1182857" y="742544"/>
                </a:lnTo>
                <a:lnTo>
                  <a:pt x="1182857" y="31743"/>
                </a:lnTo>
                <a:lnTo>
                  <a:pt x="1214709" y="63486"/>
                </a:lnTo>
                <a:lnTo>
                  <a:pt x="1246547" y="63486"/>
                </a:lnTo>
                <a:lnTo>
                  <a:pt x="1246547" y="710800"/>
                </a:lnTo>
                <a:lnTo>
                  <a:pt x="1214709" y="710800"/>
                </a:lnTo>
                <a:lnTo>
                  <a:pt x="1237805" y="720720"/>
                </a:lnTo>
                <a:lnTo>
                  <a:pt x="1245504" y="742544"/>
                </a:lnTo>
                <a:lnTo>
                  <a:pt x="1240870" y="755679"/>
                </a:lnTo>
                <a:lnTo>
                  <a:pt x="1236958" y="764731"/>
                </a:lnTo>
                <a:lnTo>
                  <a:pt x="1227943" y="768603"/>
                </a:lnTo>
                <a:lnTo>
                  <a:pt x="1214702" y="773245"/>
                </a:lnTo>
                <a:close/>
              </a:path>
              <a:path w="1247140" h="774700">
                <a:moveTo>
                  <a:pt x="1246547" y="63486"/>
                </a:moveTo>
                <a:lnTo>
                  <a:pt x="1214709" y="63486"/>
                </a:lnTo>
                <a:lnTo>
                  <a:pt x="1182857" y="31743"/>
                </a:lnTo>
                <a:lnTo>
                  <a:pt x="1246547" y="31743"/>
                </a:lnTo>
                <a:lnTo>
                  <a:pt x="1246547" y="63486"/>
                </a:lnTo>
                <a:close/>
              </a:path>
              <a:path w="1247140" h="774700">
                <a:moveTo>
                  <a:pt x="63690" y="742544"/>
                </a:moveTo>
                <a:lnTo>
                  <a:pt x="31847" y="710800"/>
                </a:lnTo>
                <a:lnTo>
                  <a:pt x="63690" y="710800"/>
                </a:lnTo>
                <a:lnTo>
                  <a:pt x="63690" y="742544"/>
                </a:lnTo>
                <a:close/>
              </a:path>
              <a:path w="1247140" h="774700">
                <a:moveTo>
                  <a:pt x="1182857" y="742544"/>
                </a:moveTo>
                <a:lnTo>
                  <a:pt x="63690" y="742544"/>
                </a:lnTo>
                <a:lnTo>
                  <a:pt x="63690" y="710800"/>
                </a:lnTo>
                <a:lnTo>
                  <a:pt x="1182857" y="710800"/>
                </a:lnTo>
                <a:lnTo>
                  <a:pt x="1182857" y="742544"/>
                </a:lnTo>
                <a:close/>
              </a:path>
              <a:path w="1247140" h="774700">
                <a:moveTo>
                  <a:pt x="1240870" y="755679"/>
                </a:moveTo>
                <a:lnTo>
                  <a:pt x="1245504" y="742544"/>
                </a:lnTo>
                <a:lnTo>
                  <a:pt x="1237805" y="720720"/>
                </a:lnTo>
                <a:lnTo>
                  <a:pt x="1214709" y="710800"/>
                </a:lnTo>
                <a:lnTo>
                  <a:pt x="1246547" y="710800"/>
                </a:lnTo>
                <a:lnTo>
                  <a:pt x="1246547" y="742544"/>
                </a:lnTo>
                <a:lnTo>
                  <a:pt x="1240870" y="755679"/>
                </a:lnTo>
                <a:close/>
              </a:path>
              <a:path w="1247140" h="774700">
                <a:moveTo>
                  <a:pt x="1236958" y="764731"/>
                </a:moveTo>
                <a:lnTo>
                  <a:pt x="1240870" y="755679"/>
                </a:lnTo>
                <a:lnTo>
                  <a:pt x="1237805" y="764367"/>
                </a:lnTo>
                <a:lnTo>
                  <a:pt x="1236958" y="764731"/>
                </a:lnTo>
                <a:close/>
              </a:path>
              <a:path w="1247140" h="774700">
                <a:moveTo>
                  <a:pt x="1227943" y="768603"/>
                </a:moveTo>
                <a:lnTo>
                  <a:pt x="1236958" y="764731"/>
                </a:lnTo>
                <a:lnTo>
                  <a:pt x="1236596" y="765570"/>
                </a:lnTo>
                <a:lnTo>
                  <a:pt x="1227943" y="768603"/>
                </a:lnTo>
                <a:close/>
              </a:path>
              <a:path w="1247140" h="774700">
                <a:moveTo>
                  <a:pt x="1217135" y="773245"/>
                </a:moveTo>
                <a:lnTo>
                  <a:pt x="1214702" y="773245"/>
                </a:lnTo>
                <a:lnTo>
                  <a:pt x="1227943" y="768603"/>
                </a:lnTo>
                <a:lnTo>
                  <a:pt x="1217135" y="7732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3716955" y="3753288"/>
            <a:ext cx="1791831" cy="147955"/>
          </a:xfrm>
          <a:custGeom>
            <a:avLst/>
            <a:gdLst/>
            <a:ahLst/>
            <a:cxnLst/>
            <a:rect l="l" t="t" r="r" b="b"/>
            <a:pathLst>
              <a:path w="1828800" h="147955">
                <a:moveTo>
                  <a:pt x="1748540" y="147333"/>
                </a:moveTo>
                <a:lnTo>
                  <a:pt x="95835" y="147333"/>
                </a:lnTo>
                <a:lnTo>
                  <a:pt x="67630" y="133717"/>
                </a:lnTo>
                <a:lnTo>
                  <a:pt x="42099" y="101728"/>
                </a:lnTo>
                <a:lnTo>
                  <a:pt x="20377" y="64661"/>
                </a:lnTo>
                <a:lnTo>
                  <a:pt x="3598" y="35806"/>
                </a:lnTo>
                <a:lnTo>
                  <a:pt x="0" y="23785"/>
                </a:lnTo>
                <a:lnTo>
                  <a:pt x="3560" y="12191"/>
                </a:lnTo>
                <a:lnTo>
                  <a:pt x="12293" y="3452"/>
                </a:lnTo>
                <a:lnTo>
                  <a:pt x="24213" y="0"/>
                </a:lnTo>
                <a:lnTo>
                  <a:pt x="1805056" y="0"/>
                </a:lnTo>
                <a:lnTo>
                  <a:pt x="1817251" y="3394"/>
                </a:lnTo>
                <a:lnTo>
                  <a:pt x="1825332" y="11795"/>
                </a:lnTo>
                <a:lnTo>
                  <a:pt x="44832" y="11795"/>
                </a:lnTo>
                <a:lnTo>
                  <a:pt x="24212" y="47601"/>
                </a:lnTo>
                <a:lnTo>
                  <a:pt x="69396" y="47601"/>
                </a:lnTo>
                <a:lnTo>
                  <a:pt x="104313" y="98498"/>
                </a:lnTo>
                <a:lnTo>
                  <a:pt x="98081" y="98498"/>
                </a:lnTo>
                <a:lnTo>
                  <a:pt x="103189" y="100703"/>
                </a:lnTo>
                <a:lnTo>
                  <a:pt x="110900" y="108100"/>
                </a:lnTo>
                <a:lnTo>
                  <a:pt x="1729860" y="108100"/>
                </a:lnTo>
                <a:lnTo>
                  <a:pt x="1727921" y="111522"/>
                </a:lnTo>
                <a:lnTo>
                  <a:pt x="1725839" y="130329"/>
                </a:lnTo>
                <a:lnTo>
                  <a:pt x="1737179" y="143597"/>
                </a:lnTo>
                <a:lnTo>
                  <a:pt x="1751089" y="146239"/>
                </a:lnTo>
                <a:lnTo>
                  <a:pt x="1748540" y="147333"/>
                </a:lnTo>
                <a:close/>
              </a:path>
              <a:path w="1828800" h="147955">
                <a:moveTo>
                  <a:pt x="69396" y="47601"/>
                </a:moveTo>
                <a:lnTo>
                  <a:pt x="24212" y="47601"/>
                </a:lnTo>
                <a:lnTo>
                  <a:pt x="44832" y="11795"/>
                </a:lnTo>
                <a:lnTo>
                  <a:pt x="69396" y="47601"/>
                </a:lnTo>
                <a:close/>
              </a:path>
              <a:path w="1828800" h="147955">
                <a:moveTo>
                  <a:pt x="1764145" y="47601"/>
                </a:moveTo>
                <a:lnTo>
                  <a:pt x="69396" y="47601"/>
                </a:lnTo>
                <a:lnTo>
                  <a:pt x="44832" y="11795"/>
                </a:lnTo>
                <a:lnTo>
                  <a:pt x="1784437" y="11795"/>
                </a:lnTo>
                <a:lnTo>
                  <a:pt x="1764145" y="47601"/>
                </a:lnTo>
                <a:close/>
              </a:path>
              <a:path w="1828800" h="147955">
                <a:moveTo>
                  <a:pt x="1751089" y="146239"/>
                </a:moveTo>
                <a:lnTo>
                  <a:pt x="1737179" y="143597"/>
                </a:lnTo>
                <a:lnTo>
                  <a:pt x="1725839" y="130329"/>
                </a:lnTo>
                <a:lnTo>
                  <a:pt x="1727921" y="111522"/>
                </a:lnTo>
                <a:lnTo>
                  <a:pt x="1784437" y="11795"/>
                </a:lnTo>
                <a:lnTo>
                  <a:pt x="1805056" y="47601"/>
                </a:lnTo>
                <a:lnTo>
                  <a:pt x="1819001" y="47601"/>
                </a:lnTo>
                <a:lnTo>
                  <a:pt x="1789466" y="99718"/>
                </a:lnTo>
                <a:lnTo>
                  <a:pt x="1748550" y="99718"/>
                </a:lnTo>
                <a:lnTo>
                  <a:pt x="1765878" y="107158"/>
                </a:lnTo>
                <a:lnTo>
                  <a:pt x="1771653" y="123526"/>
                </a:lnTo>
                <a:lnTo>
                  <a:pt x="1766775" y="137341"/>
                </a:lnTo>
                <a:lnTo>
                  <a:pt x="1760121" y="142363"/>
                </a:lnTo>
                <a:lnTo>
                  <a:pt x="1751089" y="146239"/>
                </a:lnTo>
                <a:close/>
              </a:path>
              <a:path w="1828800" h="147955">
                <a:moveTo>
                  <a:pt x="1819001" y="47601"/>
                </a:moveTo>
                <a:lnTo>
                  <a:pt x="1805056" y="47601"/>
                </a:lnTo>
                <a:lnTo>
                  <a:pt x="1784437" y="11795"/>
                </a:lnTo>
                <a:lnTo>
                  <a:pt x="1825332" y="11795"/>
                </a:lnTo>
                <a:lnTo>
                  <a:pt x="1825564" y="12037"/>
                </a:lnTo>
                <a:lnTo>
                  <a:pt x="1828781" y="23612"/>
                </a:lnTo>
                <a:lnTo>
                  <a:pt x="1825685" y="35806"/>
                </a:lnTo>
                <a:lnTo>
                  <a:pt x="1819001" y="47601"/>
                </a:lnTo>
                <a:close/>
              </a:path>
              <a:path w="1828800" h="147955">
                <a:moveTo>
                  <a:pt x="110900" y="108100"/>
                </a:moveTo>
                <a:lnTo>
                  <a:pt x="103189" y="100703"/>
                </a:lnTo>
                <a:lnTo>
                  <a:pt x="98081" y="98498"/>
                </a:lnTo>
                <a:lnTo>
                  <a:pt x="100353" y="98999"/>
                </a:lnTo>
                <a:lnTo>
                  <a:pt x="104809" y="99221"/>
                </a:lnTo>
                <a:lnTo>
                  <a:pt x="110900" y="108100"/>
                </a:lnTo>
                <a:close/>
              </a:path>
              <a:path w="1828800" h="147955">
                <a:moveTo>
                  <a:pt x="104809" y="99221"/>
                </a:moveTo>
                <a:lnTo>
                  <a:pt x="100353" y="98999"/>
                </a:lnTo>
                <a:lnTo>
                  <a:pt x="98081" y="98498"/>
                </a:lnTo>
                <a:lnTo>
                  <a:pt x="104313" y="98498"/>
                </a:lnTo>
                <a:lnTo>
                  <a:pt x="104809" y="99221"/>
                </a:lnTo>
                <a:close/>
              </a:path>
              <a:path w="1828800" h="147955">
                <a:moveTo>
                  <a:pt x="1729860" y="108100"/>
                </a:moveTo>
                <a:lnTo>
                  <a:pt x="110900" y="108100"/>
                </a:lnTo>
                <a:lnTo>
                  <a:pt x="104809" y="99221"/>
                </a:lnTo>
                <a:lnTo>
                  <a:pt x="114783" y="99718"/>
                </a:lnTo>
                <a:lnTo>
                  <a:pt x="1734610" y="99718"/>
                </a:lnTo>
                <a:lnTo>
                  <a:pt x="1729860" y="108100"/>
                </a:lnTo>
                <a:close/>
              </a:path>
              <a:path w="1828800" h="147955">
                <a:moveTo>
                  <a:pt x="1766775" y="137341"/>
                </a:moveTo>
                <a:lnTo>
                  <a:pt x="1771653" y="123526"/>
                </a:lnTo>
                <a:lnTo>
                  <a:pt x="1765878" y="107158"/>
                </a:lnTo>
                <a:lnTo>
                  <a:pt x="1748550" y="99718"/>
                </a:lnTo>
                <a:lnTo>
                  <a:pt x="1789466" y="99718"/>
                </a:lnTo>
                <a:lnTo>
                  <a:pt x="1769169" y="135534"/>
                </a:lnTo>
                <a:lnTo>
                  <a:pt x="1766775" y="137341"/>
                </a:lnTo>
                <a:close/>
              </a:path>
              <a:path w="1828800" h="147955">
                <a:moveTo>
                  <a:pt x="1760121" y="142363"/>
                </a:moveTo>
                <a:lnTo>
                  <a:pt x="1766775" y="137341"/>
                </a:lnTo>
                <a:lnTo>
                  <a:pt x="1765874" y="139894"/>
                </a:lnTo>
                <a:lnTo>
                  <a:pt x="1760121" y="142363"/>
                </a:lnTo>
                <a:close/>
              </a:path>
              <a:path w="1828800" h="147955">
                <a:moveTo>
                  <a:pt x="1754201" y="146830"/>
                </a:moveTo>
                <a:lnTo>
                  <a:pt x="1751089" y="146239"/>
                </a:lnTo>
                <a:lnTo>
                  <a:pt x="1760121" y="142363"/>
                </a:lnTo>
                <a:lnTo>
                  <a:pt x="1754201" y="146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6"/>
          <p:cNvSpPr/>
          <p:nvPr/>
        </p:nvSpPr>
        <p:spPr>
          <a:xfrm>
            <a:off x="8218193" y="3018507"/>
            <a:ext cx="521970" cy="494665"/>
          </a:xfrm>
          <a:custGeom>
            <a:avLst/>
            <a:gdLst/>
            <a:ahLst/>
            <a:cxnLst/>
            <a:rect l="l" t="t" r="r" b="b"/>
            <a:pathLst>
              <a:path w="521970" h="494664">
                <a:moveTo>
                  <a:pt x="27173" y="494312"/>
                </a:moveTo>
                <a:lnTo>
                  <a:pt x="24913" y="474659"/>
                </a:lnTo>
                <a:lnTo>
                  <a:pt x="20952" y="455258"/>
                </a:lnTo>
                <a:lnTo>
                  <a:pt x="15287" y="436257"/>
                </a:lnTo>
                <a:lnTo>
                  <a:pt x="7918" y="417807"/>
                </a:lnTo>
                <a:lnTo>
                  <a:pt x="6992" y="415344"/>
                </a:lnTo>
                <a:lnTo>
                  <a:pt x="5875" y="412867"/>
                </a:lnTo>
                <a:lnTo>
                  <a:pt x="4425" y="410398"/>
                </a:lnTo>
                <a:lnTo>
                  <a:pt x="3159" y="407867"/>
                </a:lnTo>
                <a:lnTo>
                  <a:pt x="1729" y="405628"/>
                </a:lnTo>
                <a:lnTo>
                  <a:pt x="224" y="403565"/>
                </a:lnTo>
                <a:lnTo>
                  <a:pt x="0" y="403192"/>
                </a:lnTo>
                <a:lnTo>
                  <a:pt x="457091" y="0"/>
                </a:lnTo>
                <a:lnTo>
                  <a:pt x="470939" y="16845"/>
                </a:lnTo>
                <a:lnTo>
                  <a:pt x="486468" y="32226"/>
                </a:lnTo>
                <a:lnTo>
                  <a:pt x="503496" y="46013"/>
                </a:lnTo>
                <a:lnTo>
                  <a:pt x="521836" y="58077"/>
                </a:lnTo>
                <a:lnTo>
                  <a:pt x="27173" y="4943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7"/>
          <p:cNvSpPr/>
          <p:nvPr/>
        </p:nvSpPr>
        <p:spPr>
          <a:xfrm>
            <a:off x="7438414" y="3019274"/>
            <a:ext cx="455930" cy="458470"/>
          </a:xfrm>
          <a:custGeom>
            <a:avLst/>
            <a:gdLst/>
            <a:ahLst/>
            <a:cxnLst/>
            <a:rect l="l" t="t" r="r" b="b"/>
            <a:pathLst>
              <a:path w="455929" h="458469">
                <a:moveTo>
                  <a:pt x="416736" y="457911"/>
                </a:moveTo>
                <a:lnTo>
                  <a:pt x="0" y="90224"/>
                </a:lnTo>
                <a:lnTo>
                  <a:pt x="10804" y="69126"/>
                </a:lnTo>
                <a:lnTo>
                  <a:pt x="19205" y="46910"/>
                </a:lnTo>
                <a:lnTo>
                  <a:pt x="25045" y="23796"/>
                </a:lnTo>
                <a:lnTo>
                  <a:pt x="28167" y="0"/>
                </a:lnTo>
                <a:lnTo>
                  <a:pt x="455900" y="377356"/>
                </a:lnTo>
                <a:lnTo>
                  <a:pt x="442708" y="395750"/>
                </a:lnTo>
                <a:lnTo>
                  <a:pt x="431773" y="415468"/>
                </a:lnTo>
                <a:lnTo>
                  <a:pt x="423110" y="436269"/>
                </a:lnTo>
                <a:lnTo>
                  <a:pt x="416736" y="4579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8"/>
          <p:cNvSpPr/>
          <p:nvPr/>
        </p:nvSpPr>
        <p:spPr>
          <a:xfrm>
            <a:off x="6241199" y="3045884"/>
            <a:ext cx="866775" cy="807085"/>
          </a:xfrm>
          <a:custGeom>
            <a:avLst/>
            <a:gdLst/>
            <a:ahLst/>
            <a:cxnLst/>
            <a:rect l="l" t="t" r="r" b="b"/>
            <a:pathLst>
              <a:path w="866775" h="807085">
                <a:moveTo>
                  <a:pt x="462182" y="438032"/>
                </a:moveTo>
                <a:lnTo>
                  <a:pt x="331312" y="438032"/>
                </a:lnTo>
                <a:lnTo>
                  <a:pt x="829079" y="0"/>
                </a:lnTo>
                <a:lnTo>
                  <a:pt x="834739" y="22333"/>
                </a:lnTo>
                <a:lnTo>
                  <a:pt x="842974" y="43564"/>
                </a:lnTo>
                <a:lnTo>
                  <a:pt x="853587" y="63561"/>
                </a:lnTo>
                <a:lnTo>
                  <a:pt x="866378" y="82197"/>
                </a:lnTo>
                <a:lnTo>
                  <a:pt x="462182" y="438032"/>
                </a:lnTo>
                <a:close/>
              </a:path>
              <a:path w="866775" h="807085">
                <a:moveTo>
                  <a:pt x="207168" y="807090"/>
                </a:moveTo>
                <a:lnTo>
                  <a:pt x="161459" y="799953"/>
                </a:lnTo>
                <a:lnTo>
                  <a:pt x="117909" y="784023"/>
                </a:lnTo>
                <a:lnTo>
                  <a:pt x="78444" y="760103"/>
                </a:lnTo>
                <a:lnTo>
                  <a:pt x="44993" y="729001"/>
                </a:lnTo>
                <a:lnTo>
                  <a:pt x="19484" y="691520"/>
                </a:lnTo>
                <a:lnTo>
                  <a:pt x="3843" y="648465"/>
                </a:lnTo>
                <a:lnTo>
                  <a:pt x="0" y="600636"/>
                </a:lnTo>
                <a:lnTo>
                  <a:pt x="7166" y="555093"/>
                </a:lnTo>
                <a:lnTo>
                  <a:pt x="23158" y="511695"/>
                </a:lnTo>
                <a:lnTo>
                  <a:pt x="47165" y="472370"/>
                </a:lnTo>
                <a:lnTo>
                  <a:pt x="78378" y="439038"/>
                </a:lnTo>
                <a:lnTo>
                  <a:pt x="115989" y="413620"/>
                </a:lnTo>
                <a:lnTo>
                  <a:pt x="159189" y="398037"/>
                </a:lnTo>
                <a:lnTo>
                  <a:pt x="207168" y="394209"/>
                </a:lnTo>
                <a:lnTo>
                  <a:pt x="242098" y="398559"/>
                </a:lnTo>
                <a:lnTo>
                  <a:pt x="274602" y="407523"/>
                </a:lnTo>
                <a:lnTo>
                  <a:pt x="304425" y="420786"/>
                </a:lnTo>
                <a:lnTo>
                  <a:pt x="331312" y="438032"/>
                </a:lnTo>
                <a:lnTo>
                  <a:pt x="462182" y="438032"/>
                </a:lnTo>
                <a:lnTo>
                  <a:pt x="407883" y="485767"/>
                </a:lnTo>
                <a:lnTo>
                  <a:pt x="184579" y="485767"/>
                </a:lnTo>
                <a:lnTo>
                  <a:pt x="153317" y="493374"/>
                </a:lnTo>
                <a:lnTo>
                  <a:pt x="125729" y="508654"/>
                </a:lnTo>
                <a:lnTo>
                  <a:pt x="103985" y="531617"/>
                </a:lnTo>
                <a:lnTo>
                  <a:pt x="90258" y="562274"/>
                </a:lnTo>
                <a:lnTo>
                  <a:pt x="86725" y="600656"/>
                </a:lnTo>
                <a:lnTo>
                  <a:pt x="94028" y="638995"/>
                </a:lnTo>
                <a:lnTo>
                  <a:pt x="110091" y="669682"/>
                </a:lnTo>
                <a:lnTo>
                  <a:pt x="132964" y="692697"/>
                </a:lnTo>
                <a:lnTo>
                  <a:pt x="160701" y="708041"/>
                </a:lnTo>
                <a:lnTo>
                  <a:pt x="191357" y="715712"/>
                </a:lnTo>
                <a:lnTo>
                  <a:pt x="375039" y="715712"/>
                </a:lnTo>
                <a:lnTo>
                  <a:pt x="362502" y="734719"/>
                </a:lnTo>
                <a:lnTo>
                  <a:pt x="331674" y="765771"/>
                </a:lnTo>
                <a:lnTo>
                  <a:pt x="295037" y="789318"/>
                </a:lnTo>
                <a:lnTo>
                  <a:pt x="253300" y="803658"/>
                </a:lnTo>
                <a:lnTo>
                  <a:pt x="207168" y="807090"/>
                </a:lnTo>
                <a:close/>
              </a:path>
              <a:path w="866775" h="807085">
                <a:moveTo>
                  <a:pt x="375039" y="715712"/>
                </a:moveTo>
                <a:lnTo>
                  <a:pt x="222985" y="715712"/>
                </a:lnTo>
                <a:lnTo>
                  <a:pt x="253640" y="708041"/>
                </a:lnTo>
                <a:lnTo>
                  <a:pt x="281377" y="692697"/>
                </a:lnTo>
                <a:lnTo>
                  <a:pt x="304249" y="669682"/>
                </a:lnTo>
                <a:lnTo>
                  <a:pt x="320310" y="638995"/>
                </a:lnTo>
                <a:lnTo>
                  <a:pt x="327615" y="600636"/>
                </a:lnTo>
                <a:lnTo>
                  <a:pt x="319939" y="562438"/>
                </a:lnTo>
                <a:lnTo>
                  <a:pt x="278674" y="508872"/>
                </a:lnTo>
                <a:lnTo>
                  <a:pt x="217340" y="485822"/>
                </a:lnTo>
                <a:lnTo>
                  <a:pt x="184579" y="485767"/>
                </a:lnTo>
                <a:lnTo>
                  <a:pt x="407883" y="485767"/>
                </a:lnTo>
                <a:lnTo>
                  <a:pt x="387675" y="503532"/>
                </a:lnTo>
                <a:lnTo>
                  <a:pt x="396903" y="522905"/>
                </a:lnTo>
                <a:lnTo>
                  <a:pt x="404252" y="543505"/>
                </a:lnTo>
                <a:lnTo>
                  <a:pt x="409671" y="565235"/>
                </a:lnTo>
                <a:lnTo>
                  <a:pt x="413113" y="587996"/>
                </a:lnTo>
                <a:lnTo>
                  <a:pt x="414018" y="591870"/>
                </a:lnTo>
                <a:lnTo>
                  <a:pt x="414597" y="595989"/>
                </a:lnTo>
                <a:lnTo>
                  <a:pt x="414338" y="600656"/>
                </a:lnTo>
                <a:lnTo>
                  <a:pt x="414597" y="605440"/>
                </a:lnTo>
                <a:lnTo>
                  <a:pt x="414004" y="609599"/>
                </a:lnTo>
                <a:lnTo>
                  <a:pt x="413058" y="613534"/>
                </a:lnTo>
                <a:lnTo>
                  <a:pt x="403902" y="656899"/>
                </a:lnTo>
                <a:lnTo>
                  <a:pt x="386814" y="697861"/>
                </a:lnTo>
                <a:lnTo>
                  <a:pt x="375039" y="715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9"/>
          <p:cNvSpPr/>
          <p:nvPr/>
        </p:nvSpPr>
        <p:spPr>
          <a:xfrm>
            <a:off x="7060275" y="2807372"/>
            <a:ext cx="414020" cy="412115"/>
          </a:xfrm>
          <a:custGeom>
            <a:avLst/>
            <a:gdLst/>
            <a:ahLst/>
            <a:cxnLst/>
            <a:rect l="l" t="t" r="r" b="b"/>
            <a:pathLst>
              <a:path w="414020" h="412114">
                <a:moveTo>
                  <a:pt x="217091" y="411565"/>
                </a:moveTo>
                <a:lnTo>
                  <a:pt x="166037" y="406728"/>
                </a:lnTo>
                <a:lnTo>
                  <a:pt x="118138" y="390117"/>
                </a:lnTo>
                <a:lnTo>
                  <a:pt x="75568" y="363205"/>
                </a:lnTo>
                <a:lnTo>
                  <a:pt x="40500" y="327467"/>
                </a:lnTo>
                <a:lnTo>
                  <a:pt x="17096" y="288836"/>
                </a:lnTo>
                <a:lnTo>
                  <a:pt x="3201" y="245269"/>
                </a:lnTo>
                <a:lnTo>
                  <a:pt x="0" y="215603"/>
                </a:lnTo>
                <a:lnTo>
                  <a:pt x="1" y="205416"/>
                </a:lnTo>
                <a:lnTo>
                  <a:pt x="5739" y="161394"/>
                </a:lnTo>
                <a:lnTo>
                  <a:pt x="19893" y="120272"/>
                </a:lnTo>
                <a:lnTo>
                  <a:pt x="41659" y="83246"/>
                </a:lnTo>
                <a:lnTo>
                  <a:pt x="70229" y="51510"/>
                </a:lnTo>
                <a:lnTo>
                  <a:pt x="104799" y="26261"/>
                </a:lnTo>
                <a:lnTo>
                  <a:pt x="144562" y="8692"/>
                </a:lnTo>
                <a:lnTo>
                  <a:pt x="188713" y="0"/>
                </a:lnTo>
                <a:lnTo>
                  <a:pt x="233255" y="1083"/>
                </a:lnTo>
                <a:lnTo>
                  <a:pt x="275489" y="11312"/>
                </a:lnTo>
                <a:lnTo>
                  <a:pt x="314229" y="29789"/>
                </a:lnTo>
                <a:lnTo>
                  <a:pt x="348290" y="55616"/>
                </a:lnTo>
                <a:lnTo>
                  <a:pt x="374955" y="86139"/>
                </a:lnTo>
                <a:lnTo>
                  <a:pt x="191232" y="86139"/>
                </a:lnTo>
                <a:lnTo>
                  <a:pt x="150594" y="100799"/>
                </a:lnTo>
                <a:lnTo>
                  <a:pt x="116586" y="126821"/>
                </a:lnTo>
                <a:lnTo>
                  <a:pt x="93774" y="162323"/>
                </a:lnTo>
                <a:lnTo>
                  <a:pt x="86724" y="205422"/>
                </a:lnTo>
                <a:lnTo>
                  <a:pt x="98473" y="253941"/>
                </a:lnTo>
                <a:lnTo>
                  <a:pt x="126303" y="293389"/>
                </a:lnTo>
                <a:lnTo>
                  <a:pt x="166933" y="318784"/>
                </a:lnTo>
                <a:lnTo>
                  <a:pt x="217085" y="325147"/>
                </a:lnTo>
                <a:lnTo>
                  <a:pt x="372699" y="325147"/>
                </a:lnTo>
                <a:lnTo>
                  <a:pt x="354452" y="349322"/>
                </a:lnTo>
                <a:lnTo>
                  <a:pt x="315255" y="381365"/>
                </a:lnTo>
                <a:lnTo>
                  <a:pt x="268942" y="402845"/>
                </a:lnTo>
                <a:lnTo>
                  <a:pt x="217091" y="411565"/>
                </a:lnTo>
                <a:close/>
              </a:path>
              <a:path w="414020" h="412114">
                <a:moveTo>
                  <a:pt x="372699" y="325147"/>
                </a:moveTo>
                <a:lnTo>
                  <a:pt x="217085" y="325147"/>
                </a:lnTo>
                <a:lnTo>
                  <a:pt x="265671" y="310364"/>
                </a:lnTo>
                <a:lnTo>
                  <a:pt x="300978" y="279079"/>
                </a:lnTo>
                <a:lnTo>
                  <a:pt x="321556" y="236183"/>
                </a:lnTo>
                <a:lnTo>
                  <a:pt x="325956" y="186568"/>
                </a:lnTo>
                <a:lnTo>
                  <a:pt x="308549" y="143884"/>
                </a:lnTo>
                <a:lnTo>
                  <a:pt x="278415" y="109099"/>
                </a:lnTo>
                <a:lnTo>
                  <a:pt x="238371" y="87941"/>
                </a:lnTo>
                <a:lnTo>
                  <a:pt x="191232" y="86139"/>
                </a:lnTo>
                <a:lnTo>
                  <a:pt x="374955" y="86139"/>
                </a:lnTo>
                <a:lnTo>
                  <a:pt x="397642" y="125730"/>
                </a:lnTo>
                <a:lnTo>
                  <a:pt x="410562" y="168221"/>
                </a:lnTo>
                <a:lnTo>
                  <a:pt x="411318" y="174932"/>
                </a:lnTo>
                <a:lnTo>
                  <a:pt x="411631" y="176506"/>
                </a:lnTo>
                <a:lnTo>
                  <a:pt x="413580" y="209013"/>
                </a:lnTo>
                <a:lnTo>
                  <a:pt x="413122" y="218687"/>
                </a:lnTo>
                <a:lnTo>
                  <a:pt x="410000" y="242487"/>
                </a:lnTo>
                <a:lnTo>
                  <a:pt x="404160" y="265603"/>
                </a:lnTo>
                <a:lnTo>
                  <a:pt x="395759" y="287817"/>
                </a:lnTo>
                <a:lnTo>
                  <a:pt x="384954" y="308911"/>
                </a:lnTo>
                <a:lnTo>
                  <a:pt x="372699" y="3251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20"/>
          <p:cNvSpPr/>
          <p:nvPr/>
        </p:nvSpPr>
        <p:spPr>
          <a:xfrm>
            <a:off x="7842674" y="3317161"/>
            <a:ext cx="409575" cy="408940"/>
          </a:xfrm>
          <a:custGeom>
            <a:avLst/>
            <a:gdLst/>
            <a:ahLst/>
            <a:cxnLst/>
            <a:rect l="l" t="t" r="r" b="b"/>
            <a:pathLst>
              <a:path w="409575" h="408939">
                <a:moveTo>
                  <a:pt x="212661" y="408898"/>
                </a:moveTo>
                <a:lnTo>
                  <a:pt x="169121" y="406301"/>
                </a:lnTo>
                <a:lnTo>
                  <a:pt x="127304" y="395246"/>
                </a:lnTo>
                <a:lnTo>
                  <a:pt x="88783" y="375721"/>
                </a:lnTo>
                <a:lnTo>
                  <a:pt x="55133" y="347715"/>
                </a:lnTo>
                <a:lnTo>
                  <a:pt x="27925" y="311216"/>
                </a:lnTo>
                <a:lnTo>
                  <a:pt x="11043" y="273681"/>
                </a:lnTo>
                <a:lnTo>
                  <a:pt x="1763" y="233914"/>
                </a:lnTo>
                <a:lnTo>
                  <a:pt x="0" y="193302"/>
                </a:lnTo>
                <a:lnTo>
                  <a:pt x="5668" y="153233"/>
                </a:lnTo>
                <a:lnTo>
                  <a:pt x="20705" y="110789"/>
                </a:lnTo>
                <a:lnTo>
                  <a:pt x="44831" y="72677"/>
                </a:lnTo>
                <a:lnTo>
                  <a:pt x="86033" y="35092"/>
                </a:lnTo>
                <a:lnTo>
                  <a:pt x="146482" y="7682"/>
                </a:lnTo>
                <a:lnTo>
                  <a:pt x="191313" y="0"/>
                </a:lnTo>
                <a:lnTo>
                  <a:pt x="235773" y="1834"/>
                </a:lnTo>
                <a:lnTo>
                  <a:pt x="278484" y="12855"/>
                </a:lnTo>
                <a:lnTo>
                  <a:pt x="318066" y="32734"/>
                </a:lnTo>
                <a:lnTo>
                  <a:pt x="353143" y="61141"/>
                </a:lnTo>
                <a:lnTo>
                  <a:pt x="372799" y="85789"/>
                </a:lnTo>
                <a:lnTo>
                  <a:pt x="185293" y="85789"/>
                </a:lnTo>
                <a:lnTo>
                  <a:pt x="137676" y="105156"/>
                </a:lnTo>
                <a:lnTo>
                  <a:pt x="104266" y="140137"/>
                </a:lnTo>
                <a:lnTo>
                  <a:pt x="87164" y="183900"/>
                </a:lnTo>
                <a:lnTo>
                  <a:pt x="87780" y="230726"/>
                </a:lnTo>
                <a:lnTo>
                  <a:pt x="107526" y="274897"/>
                </a:lnTo>
                <a:lnTo>
                  <a:pt x="138992" y="304521"/>
                </a:lnTo>
                <a:lnTo>
                  <a:pt x="178690" y="321510"/>
                </a:lnTo>
                <a:lnTo>
                  <a:pt x="221618" y="323975"/>
                </a:lnTo>
                <a:lnTo>
                  <a:pt x="374887" y="323975"/>
                </a:lnTo>
                <a:lnTo>
                  <a:pt x="373709" y="326220"/>
                </a:lnTo>
                <a:lnTo>
                  <a:pt x="341266" y="361974"/>
                </a:lnTo>
                <a:lnTo>
                  <a:pt x="298614" y="388766"/>
                </a:lnTo>
                <a:lnTo>
                  <a:pt x="256350" y="403049"/>
                </a:lnTo>
                <a:lnTo>
                  <a:pt x="212661" y="408898"/>
                </a:lnTo>
                <a:close/>
              </a:path>
              <a:path w="409575" h="408939">
                <a:moveTo>
                  <a:pt x="374887" y="323975"/>
                </a:moveTo>
                <a:lnTo>
                  <a:pt x="221618" y="323975"/>
                </a:lnTo>
                <a:lnTo>
                  <a:pt x="262773" y="310022"/>
                </a:lnTo>
                <a:lnTo>
                  <a:pt x="298607" y="279064"/>
                </a:lnTo>
                <a:lnTo>
                  <a:pt x="319863" y="239164"/>
                </a:lnTo>
                <a:lnTo>
                  <a:pt x="324849" y="194325"/>
                </a:lnTo>
                <a:lnTo>
                  <a:pt x="311871" y="148551"/>
                </a:lnTo>
                <a:lnTo>
                  <a:pt x="278290" y="110500"/>
                </a:lnTo>
                <a:lnTo>
                  <a:pt x="234131" y="88574"/>
                </a:lnTo>
                <a:lnTo>
                  <a:pt x="185293" y="85789"/>
                </a:lnTo>
                <a:lnTo>
                  <a:pt x="372799" y="85789"/>
                </a:lnTo>
                <a:lnTo>
                  <a:pt x="382334" y="97747"/>
                </a:lnTo>
                <a:lnTo>
                  <a:pt x="382471" y="97984"/>
                </a:lnTo>
                <a:lnTo>
                  <a:pt x="384057" y="100176"/>
                </a:lnTo>
                <a:lnTo>
                  <a:pt x="385473" y="102415"/>
                </a:lnTo>
                <a:lnTo>
                  <a:pt x="386753" y="104945"/>
                </a:lnTo>
                <a:lnTo>
                  <a:pt x="388204" y="107422"/>
                </a:lnTo>
                <a:lnTo>
                  <a:pt x="389320" y="109898"/>
                </a:lnTo>
                <a:lnTo>
                  <a:pt x="390273" y="112354"/>
                </a:lnTo>
                <a:lnTo>
                  <a:pt x="397640" y="130800"/>
                </a:lnTo>
                <a:lnTo>
                  <a:pt x="403307" y="149802"/>
                </a:lnTo>
                <a:lnTo>
                  <a:pt x="407271" y="169205"/>
                </a:lnTo>
                <a:lnTo>
                  <a:pt x="409529" y="188853"/>
                </a:lnTo>
                <a:lnTo>
                  <a:pt x="407866" y="237292"/>
                </a:lnTo>
                <a:lnTo>
                  <a:pt x="395918" y="283870"/>
                </a:lnTo>
                <a:lnTo>
                  <a:pt x="374887" y="323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21"/>
          <p:cNvSpPr/>
          <p:nvPr/>
        </p:nvSpPr>
        <p:spPr>
          <a:xfrm>
            <a:off x="8631192" y="2700661"/>
            <a:ext cx="414020" cy="412115"/>
          </a:xfrm>
          <a:custGeom>
            <a:avLst/>
            <a:gdLst/>
            <a:ahLst/>
            <a:cxnLst/>
            <a:rect l="l" t="t" r="r" b="b"/>
            <a:pathLst>
              <a:path w="414020" h="412114">
                <a:moveTo>
                  <a:pt x="192937" y="411943"/>
                </a:moveTo>
                <a:lnTo>
                  <a:pt x="130696" y="396914"/>
                </a:lnTo>
                <a:lnTo>
                  <a:pt x="83687" y="370639"/>
                </a:lnTo>
                <a:lnTo>
                  <a:pt x="51118" y="341476"/>
                </a:lnTo>
                <a:lnTo>
                  <a:pt x="19725" y="296290"/>
                </a:lnTo>
                <a:lnTo>
                  <a:pt x="418" y="232133"/>
                </a:lnTo>
                <a:lnTo>
                  <a:pt x="0" y="197240"/>
                </a:lnTo>
                <a:lnTo>
                  <a:pt x="8231" y="152523"/>
                </a:lnTo>
                <a:lnTo>
                  <a:pt x="24559" y="111910"/>
                </a:lnTo>
                <a:lnTo>
                  <a:pt x="48191" y="76253"/>
                </a:lnTo>
                <a:lnTo>
                  <a:pt x="78332" y="46415"/>
                </a:lnTo>
                <a:lnTo>
                  <a:pt x="114185" y="23258"/>
                </a:lnTo>
                <a:lnTo>
                  <a:pt x="154956" y="7642"/>
                </a:lnTo>
                <a:lnTo>
                  <a:pt x="199849" y="427"/>
                </a:lnTo>
                <a:lnTo>
                  <a:pt x="204451" y="0"/>
                </a:lnTo>
                <a:lnTo>
                  <a:pt x="206950" y="67"/>
                </a:lnTo>
                <a:lnTo>
                  <a:pt x="210450" y="67"/>
                </a:lnTo>
                <a:lnTo>
                  <a:pt x="258033" y="7658"/>
                </a:lnTo>
                <a:lnTo>
                  <a:pt x="299030" y="23276"/>
                </a:lnTo>
                <a:lnTo>
                  <a:pt x="335784" y="46429"/>
                </a:lnTo>
                <a:lnTo>
                  <a:pt x="366969" y="76259"/>
                </a:lnTo>
                <a:lnTo>
                  <a:pt x="373936" y="86485"/>
                </a:lnTo>
                <a:lnTo>
                  <a:pt x="206957" y="86485"/>
                </a:lnTo>
                <a:lnTo>
                  <a:pt x="163173" y="95608"/>
                </a:lnTo>
                <a:lnTo>
                  <a:pt x="125074" y="118797"/>
                </a:lnTo>
                <a:lnTo>
                  <a:pt x="97866" y="153520"/>
                </a:lnTo>
                <a:lnTo>
                  <a:pt x="86755" y="197247"/>
                </a:lnTo>
                <a:lnTo>
                  <a:pt x="92741" y="239196"/>
                </a:lnTo>
                <a:lnTo>
                  <a:pt x="111586" y="277381"/>
                </a:lnTo>
                <a:lnTo>
                  <a:pt x="141050" y="307448"/>
                </a:lnTo>
                <a:lnTo>
                  <a:pt x="178897" y="325036"/>
                </a:lnTo>
                <a:lnTo>
                  <a:pt x="222889" y="325791"/>
                </a:lnTo>
                <a:lnTo>
                  <a:pt x="374470" y="325791"/>
                </a:lnTo>
                <a:lnTo>
                  <a:pt x="346812" y="357737"/>
                </a:lnTo>
                <a:lnTo>
                  <a:pt x="311503" y="384321"/>
                </a:lnTo>
                <a:lnTo>
                  <a:pt x="270708" y="402830"/>
                </a:lnTo>
                <a:lnTo>
                  <a:pt x="225395" y="411931"/>
                </a:lnTo>
                <a:lnTo>
                  <a:pt x="192937" y="411943"/>
                </a:lnTo>
                <a:close/>
              </a:path>
              <a:path w="414020" h="412114">
                <a:moveTo>
                  <a:pt x="210450" y="67"/>
                </a:moveTo>
                <a:lnTo>
                  <a:pt x="206950" y="67"/>
                </a:lnTo>
                <a:lnTo>
                  <a:pt x="209463" y="0"/>
                </a:lnTo>
                <a:lnTo>
                  <a:pt x="210450" y="67"/>
                </a:lnTo>
                <a:close/>
              </a:path>
              <a:path w="414020" h="412114">
                <a:moveTo>
                  <a:pt x="374470" y="325791"/>
                </a:moveTo>
                <a:lnTo>
                  <a:pt x="222889" y="325791"/>
                </a:lnTo>
                <a:lnTo>
                  <a:pt x="265993" y="309784"/>
                </a:lnTo>
                <a:lnTo>
                  <a:pt x="300222" y="281502"/>
                </a:lnTo>
                <a:lnTo>
                  <a:pt x="321842" y="243228"/>
                </a:lnTo>
                <a:lnTo>
                  <a:pt x="327116" y="197240"/>
                </a:lnTo>
                <a:lnTo>
                  <a:pt x="314897" y="153551"/>
                </a:lnTo>
                <a:lnTo>
                  <a:pt x="288493" y="118843"/>
                </a:lnTo>
                <a:lnTo>
                  <a:pt x="251361" y="95646"/>
                </a:lnTo>
                <a:lnTo>
                  <a:pt x="206957" y="86485"/>
                </a:lnTo>
                <a:lnTo>
                  <a:pt x="373936" y="86485"/>
                </a:lnTo>
                <a:lnTo>
                  <a:pt x="391259" y="111911"/>
                </a:lnTo>
                <a:lnTo>
                  <a:pt x="407328" y="152529"/>
                </a:lnTo>
                <a:lnTo>
                  <a:pt x="413847" y="197247"/>
                </a:lnTo>
                <a:lnTo>
                  <a:pt x="410155" y="242827"/>
                </a:lnTo>
                <a:lnTo>
                  <a:pt x="397106" y="285659"/>
                </a:lnTo>
                <a:lnTo>
                  <a:pt x="375669" y="324406"/>
                </a:lnTo>
                <a:lnTo>
                  <a:pt x="374470" y="3257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2"/>
          <p:cNvSpPr/>
          <p:nvPr/>
        </p:nvSpPr>
        <p:spPr>
          <a:xfrm>
            <a:off x="9711356" y="2672518"/>
            <a:ext cx="1228725" cy="1228725"/>
          </a:xfrm>
          <a:custGeom>
            <a:avLst/>
            <a:gdLst/>
            <a:ahLst/>
            <a:cxnLst/>
            <a:rect l="l" t="t" r="r" b="b"/>
            <a:pathLst>
              <a:path w="1228725" h="1228725">
                <a:moveTo>
                  <a:pt x="614403" y="1228693"/>
                </a:moveTo>
                <a:lnTo>
                  <a:pt x="566458" y="1226841"/>
                </a:lnTo>
                <a:lnTo>
                  <a:pt x="519510" y="1221378"/>
                </a:lnTo>
                <a:lnTo>
                  <a:pt x="473696" y="1212441"/>
                </a:lnTo>
                <a:lnTo>
                  <a:pt x="429155" y="1200167"/>
                </a:lnTo>
                <a:lnTo>
                  <a:pt x="386023" y="1184695"/>
                </a:lnTo>
                <a:lnTo>
                  <a:pt x="344440" y="1166161"/>
                </a:lnTo>
                <a:lnTo>
                  <a:pt x="304542" y="1144704"/>
                </a:lnTo>
                <a:lnTo>
                  <a:pt x="266466" y="1120461"/>
                </a:lnTo>
                <a:lnTo>
                  <a:pt x="230351" y="1093569"/>
                </a:lnTo>
                <a:lnTo>
                  <a:pt x="196335" y="1064167"/>
                </a:lnTo>
                <a:lnTo>
                  <a:pt x="164554" y="1032392"/>
                </a:lnTo>
                <a:lnTo>
                  <a:pt x="135147" y="998381"/>
                </a:lnTo>
                <a:lnTo>
                  <a:pt x="108251" y="962273"/>
                </a:lnTo>
                <a:lnTo>
                  <a:pt x="84003" y="924204"/>
                </a:lnTo>
                <a:lnTo>
                  <a:pt x="62543" y="884312"/>
                </a:lnTo>
                <a:lnTo>
                  <a:pt x="44006" y="842736"/>
                </a:lnTo>
                <a:lnTo>
                  <a:pt x="28530" y="799612"/>
                </a:lnTo>
                <a:lnTo>
                  <a:pt x="16255" y="755078"/>
                </a:lnTo>
                <a:lnTo>
                  <a:pt x="7316" y="709272"/>
                </a:lnTo>
                <a:lnTo>
                  <a:pt x="1852" y="662332"/>
                </a:lnTo>
                <a:lnTo>
                  <a:pt x="0" y="614394"/>
                </a:lnTo>
                <a:lnTo>
                  <a:pt x="1852" y="566450"/>
                </a:lnTo>
                <a:lnTo>
                  <a:pt x="7316" y="519503"/>
                </a:lnTo>
                <a:lnTo>
                  <a:pt x="16255" y="473691"/>
                </a:lnTo>
                <a:lnTo>
                  <a:pt x="28530" y="429151"/>
                </a:lnTo>
                <a:lnTo>
                  <a:pt x="44006" y="386021"/>
                </a:lnTo>
                <a:lnTo>
                  <a:pt x="62543" y="344438"/>
                </a:lnTo>
                <a:lnTo>
                  <a:pt x="84003" y="304540"/>
                </a:lnTo>
                <a:lnTo>
                  <a:pt x="108251" y="266465"/>
                </a:lnTo>
                <a:lnTo>
                  <a:pt x="135147" y="230351"/>
                </a:lnTo>
                <a:lnTo>
                  <a:pt x="164554" y="196335"/>
                </a:lnTo>
                <a:lnTo>
                  <a:pt x="196335" y="164554"/>
                </a:lnTo>
                <a:lnTo>
                  <a:pt x="230351" y="135147"/>
                </a:lnTo>
                <a:lnTo>
                  <a:pt x="266466" y="108251"/>
                </a:lnTo>
                <a:lnTo>
                  <a:pt x="304542" y="84004"/>
                </a:lnTo>
                <a:lnTo>
                  <a:pt x="344440" y="62543"/>
                </a:lnTo>
                <a:lnTo>
                  <a:pt x="386023" y="44006"/>
                </a:lnTo>
                <a:lnTo>
                  <a:pt x="429155" y="28531"/>
                </a:lnTo>
                <a:lnTo>
                  <a:pt x="473696" y="16255"/>
                </a:lnTo>
                <a:lnTo>
                  <a:pt x="519510" y="7316"/>
                </a:lnTo>
                <a:lnTo>
                  <a:pt x="566458" y="1852"/>
                </a:lnTo>
                <a:lnTo>
                  <a:pt x="614403" y="0"/>
                </a:lnTo>
                <a:lnTo>
                  <a:pt x="662343" y="1852"/>
                </a:lnTo>
                <a:lnTo>
                  <a:pt x="709286" y="7316"/>
                </a:lnTo>
                <a:lnTo>
                  <a:pt x="755094" y="16255"/>
                </a:lnTo>
                <a:lnTo>
                  <a:pt x="799629" y="28531"/>
                </a:lnTo>
                <a:lnTo>
                  <a:pt x="842755" y="44006"/>
                </a:lnTo>
                <a:lnTo>
                  <a:pt x="880505" y="60836"/>
                </a:lnTo>
                <a:lnTo>
                  <a:pt x="614403" y="60836"/>
                </a:lnTo>
                <a:lnTo>
                  <a:pt x="566708" y="62872"/>
                </a:lnTo>
                <a:lnTo>
                  <a:pt x="520126" y="68868"/>
                </a:lnTo>
                <a:lnTo>
                  <a:pt x="474825" y="78655"/>
                </a:lnTo>
                <a:lnTo>
                  <a:pt x="430973" y="92068"/>
                </a:lnTo>
                <a:lnTo>
                  <a:pt x="388736" y="108938"/>
                </a:lnTo>
                <a:lnTo>
                  <a:pt x="348282" y="129098"/>
                </a:lnTo>
                <a:lnTo>
                  <a:pt x="309779" y="152381"/>
                </a:lnTo>
                <a:lnTo>
                  <a:pt x="273393" y="178619"/>
                </a:lnTo>
                <a:lnTo>
                  <a:pt x="239293" y="207645"/>
                </a:lnTo>
                <a:lnTo>
                  <a:pt x="207646" y="239291"/>
                </a:lnTo>
                <a:lnTo>
                  <a:pt x="178620" y="273390"/>
                </a:lnTo>
                <a:lnTo>
                  <a:pt x="152381" y="309774"/>
                </a:lnTo>
                <a:lnTo>
                  <a:pt x="129098" y="348277"/>
                </a:lnTo>
                <a:lnTo>
                  <a:pt x="108937" y="388730"/>
                </a:lnTo>
                <a:lnTo>
                  <a:pt x="92066" y="430966"/>
                </a:lnTo>
                <a:lnTo>
                  <a:pt x="78653" y="474818"/>
                </a:lnTo>
                <a:lnTo>
                  <a:pt x="68865" y="520118"/>
                </a:lnTo>
                <a:lnTo>
                  <a:pt x="62869" y="566700"/>
                </a:lnTo>
                <a:lnTo>
                  <a:pt x="60833" y="614394"/>
                </a:lnTo>
                <a:lnTo>
                  <a:pt x="62869" y="662081"/>
                </a:lnTo>
                <a:lnTo>
                  <a:pt x="68865" y="708654"/>
                </a:lnTo>
                <a:lnTo>
                  <a:pt x="78653" y="753947"/>
                </a:lnTo>
                <a:lnTo>
                  <a:pt x="92066" y="797793"/>
                </a:lnTo>
                <a:lnTo>
                  <a:pt x="108937" y="840023"/>
                </a:lnTo>
                <a:lnTo>
                  <a:pt x="129098" y="880471"/>
                </a:lnTo>
                <a:lnTo>
                  <a:pt x="152381" y="918968"/>
                </a:lnTo>
                <a:lnTo>
                  <a:pt x="178620" y="955348"/>
                </a:lnTo>
                <a:lnTo>
                  <a:pt x="207646" y="989442"/>
                </a:lnTo>
                <a:lnTo>
                  <a:pt x="239293" y="1021085"/>
                </a:lnTo>
                <a:lnTo>
                  <a:pt x="273393" y="1050107"/>
                </a:lnTo>
                <a:lnTo>
                  <a:pt x="309779" y="1076342"/>
                </a:lnTo>
                <a:lnTo>
                  <a:pt x="348282" y="1099622"/>
                </a:lnTo>
                <a:lnTo>
                  <a:pt x="388736" y="1119781"/>
                </a:lnTo>
                <a:lnTo>
                  <a:pt x="430973" y="1136649"/>
                </a:lnTo>
                <a:lnTo>
                  <a:pt x="474825" y="1150060"/>
                </a:lnTo>
                <a:lnTo>
                  <a:pt x="520126" y="1159847"/>
                </a:lnTo>
                <a:lnTo>
                  <a:pt x="566708" y="1165842"/>
                </a:lnTo>
                <a:lnTo>
                  <a:pt x="614403" y="1167878"/>
                </a:lnTo>
                <a:lnTo>
                  <a:pt x="880482" y="1167878"/>
                </a:lnTo>
                <a:lnTo>
                  <a:pt x="842755" y="1184695"/>
                </a:lnTo>
                <a:lnTo>
                  <a:pt x="799629" y="1200167"/>
                </a:lnTo>
                <a:lnTo>
                  <a:pt x="755094" y="1212441"/>
                </a:lnTo>
                <a:lnTo>
                  <a:pt x="709286" y="1221378"/>
                </a:lnTo>
                <a:lnTo>
                  <a:pt x="662343" y="1226841"/>
                </a:lnTo>
                <a:lnTo>
                  <a:pt x="614403" y="1228693"/>
                </a:lnTo>
                <a:close/>
              </a:path>
              <a:path w="1228725" h="1228725">
                <a:moveTo>
                  <a:pt x="880482" y="1167878"/>
                </a:moveTo>
                <a:lnTo>
                  <a:pt x="614403" y="1167878"/>
                </a:lnTo>
                <a:lnTo>
                  <a:pt x="662093" y="1165842"/>
                </a:lnTo>
                <a:lnTo>
                  <a:pt x="708669" y="1159847"/>
                </a:lnTo>
                <a:lnTo>
                  <a:pt x="753964" y="1150060"/>
                </a:lnTo>
                <a:lnTo>
                  <a:pt x="797812" y="1136649"/>
                </a:lnTo>
                <a:lnTo>
                  <a:pt x="840043" y="1119781"/>
                </a:lnTo>
                <a:lnTo>
                  <a:pt x="880492" y="1099622"/>
                </a:lnTo>
                <a:lnTo>
                  <a:pt x="918991" y="1076342"/>
                </a:lnTo>
                <a:lnTo>
                  <a:pt x="955372" y="1050107"/>
                </a:lnTo>
                <a:lnTo>
                  <a:pt x="989467" y="1021085"/>
                </a:lnTo>
                <a:lnTo>
                  <a:pt x="1021110" y="989442"/>
                </a:lnTo>
                <a:lnTo>
                  <a:pt x="1050133" y="955348"/>
                </a:lnTo>
                <a:lnTo>
                  <a:pt x="1076369" y="918968"/>
                </a:lnTo>
                <a:lnTo>
                  <a:pt x="1099650" y="880471"/>
                </a:lnTo>
                <a:lnTo>
                  <a:pt x="1119808" y="840023"/>
                </a:lnTo>
                <a:lnTo>
                  <a:pt x="1136677" y="797793"/>
                </a:lnTo>
                <a:lnTo>
                  <a:pt x="1150088" y="753947"/>
                </a:lnTo>
                <a:lnTo>
                  <a:pt x="1159875" y="708654"/>
                </a:lnTo>
                <a:lnTo>
                  <a:pt x="1165870" y="662081"/>
                </a:lnTo>
                <a:lnTo>
                  <a:pt x="1167905" y="614394"/>
                </a:lnTo>
                <a:lnTo>
                  <a:pt x="1165870" y="566700"/>
                </a:lnTo>
                <a:lnTo>
                  <a:pt x="1159876" y="520118"/>
                </a:lnTo>
                <a:lnTo>
                  <a:pt x="1150089" y="474818"/>
                </a:lnTo>
                <a:lnTo>
                  <a:pt x="1136678" y="430966"/>
                </a:lnTo>
                <a:lnTo>
                  <a:pt x="1119809" y="388730"/>
                </a:lnTo>
                <a:lnTo>
                  <a:pt x="1099651" y="348277"/>
                </a:lnTo>
                <a:lnTo>
                  <a:pt x="1076370" y="309774"/>
                </a:lnTo>
                <a:lnTo>
                  <a:pt x="1050135" y="273390"/>
                </a:lnTo>
                <a:lnTo>
                  <a:pt x="1021112" y="239291"/>
                </a:lnTo>
                <a:lnTo>
                  <a:pt x="989469" y="207645"/>
                </a:lnTo>
                <a:lnTo>
                  <a:pt x="955373" y="178619"/>
                </a:lnTo>
                <a:lnTo>
                  <a:pt x="918992" y="152381"/>
                </a:lnTo>
                <a:lnTo>
                  <a:pt x="880493" y="129098"/>
                </a:lnTo>
                <a:lnTo>
                  <a:pt x="840044" y="108938"/>
                </a:lnTo>
                <a:lnTo>
                  <a:pt x="797812" y="92068"/>
                </a:lnTo>
                <a:lnTo>
                  <a:pt x="753964" y="78655"/>
                </a:lnTo>
                <a:lnTo>
                  <a:pt x="708669" y="68868"/>
                </a:lnTo>
                <a:lnTo>
                  <a:pt x="662093" y="62872"/>
                </a:lnTo>
                <a:lnTo>
                  <a:pt x="614403" y="60836"/>
                </a:lnTo>
                <a:lnTo>
                  <a:pt x="880505" y="60836"/>
                </a:lnTo>
                <a:lnTo>
                  <a:pt x="924226" y="84004"/>
                </a:lnTo>
                <a:lnTo>
                  <a:pt x="962296" y="108251"/>
                </a:lnTo>
                <a:lnTo>
                  <a:pt x="998406" y="135147"/>
                </a:lnTo>
                <a:lnTo>
                  <a:pt x="1032417" y="164554"/>
                </a:lnTo>
                <a:lnTo>
                  <a:pt x="1064194" y="196335"/>
                </a:lnTo>
                <a:lnTo>
                  <a:pt x="1093597" y="230351"/>
                </a:lnTo>
                <a:lnTo>
                  <a:pt x="1120489" y="266465"/>
                </a:lnTo>
                <a:lnTo>
                  <a:pt x="1144733" y="304540"/>
                </a:lnTo>
                <a:lnTo>
                  <a:pt x="1166190" y="344438"/>
                </a:lnTo>
                <a:lnTo>
                  <a:pt x="1184724" y="386021"/>
                </a:lnTo>
                <a:lnTo>
                  <a:pt x="1200197" y="429151"/>
                </a:lnTo>
                <a:lnTo>
                  <a:pt x="1212471" y="473691"/>
                </a:lnTo>
                <a:lnTo>
                  <a:pt x="1221409" y="519503"/>
                </a:lnTo>
                <a:lnTo>
                  <a:pt x="1226872" y="566450"/>
                </a:lnTo>
                <a:lnTo>
                  <a:pt x="1228724" y="614394"/>
                </a:lnTo>
                <a:lnTo>
                  <a:pt x="1226872" y="662332"/>
                </a:lnTo>
                <a:lnTo>
                  <a:pt x="1221409" y="709272"/>
                </a:lnTo>
                <a:lnTo>
                  <a:pt x="1212471" y="755078"/>
                </a:lnTo>
                <a:lnTo>
                  <a:pt x="1200197" y="799612"/>
                </a:lnTo>
                <a:lnTo>
                  <a:pt x="1184724" y="842736"/>
                </a:lnTo>
                <a:lnTo>
                  <a:pt x="1166190" y="884312"/>
                </a:lnTo>
                <a:lnTo>
                  <a:pt x="1144733" y="924204"/>
                </a:lnTo>
                <a:lnTo>
                  <a:pt x="1120489" y="962273"/>
                </a:lnTo>
                <a:lnTo>
                  <a:pt x="1093597" y="998381"/>
                </a:lnTo>
                <a:lnTo>
                  <a:pt x="1064194" y="1032392"/>
                </a:lnTo>
                <a:lnTo>
                  <a:pt x="1032417" y="1064167"/>
                </a:lnTo>
                <a:lnTo>
                  <a:pt x="998406" y="1093569"/>
                </a:lnTo>
                <a:lnTo>
                  <a:pt x="962296" y="1120461"/>
                </a:lnTo>
                <a:lnTo>
                  <a:pt x="924226" y="1144704"/>
                </a:lnTo>
                <a:lnTo>
                  <a:pt x="884333" y="1166161"/>
                </a:lnTo>
                <a:lnTo>
                  <a:pt x="880482" y="11678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3"/>
          <p:cNvSpPr/>
          <p:nvPr/>
        </p:nvSpPr>
        <p:spPr>
          <a:xfrm>
            <a:off x="9894506" y="2938018"/>
            <a:ext cx="828675" cy="681990"/>
          </a:xfrm>
          <a:custGeom>
            <a:avLst/>
            <a:gdLst/>
            <a:ahLst/>
            <a:cxnLst/>
            <a:rect l="l" t="t" r="r" b="b"/>
            <a:pathLst>
              <a:path w="828675" h="681989">
                <a:moveTo>
                  <a:pt x="352153" y="430524"/>
                </a:moveTo>
                <a:lnTo>
                  <a:pt x="267802" y="430524"/>
                </a:lnTo>
                <a:lnTo>
                  <a:pt x="650647" y="31994"/>
                </a:lnTo>
                <a:lnTo>
                  <a:pt x="666538" y="18165"/>
                </a:lnTo>
                <a:lnTo>
                  <a:pt x="683912" y="8148"/>
                </a:lnTo>
                <a:lnTo>
                  <a:pt x="702518" y="2055"/>
                </a:lnTo>
                <a:lnTo>
                  <a:pt x="722104" y="0"/>
                </a:lnTo>
                <a:lnTo>
                  <a:pt x="752673" y="4920"/>
                </a:lnTo>
                <a:lnTo>
                  <a:pt x="780591" y="18805"/>
                </a:lnTo>
                <a:lnTo>
                  <a:pt x="803952" y="40339"/>
                </a:lnTo>
                <a:lnTo>
                  <a:pt x="816379" y="60833"/>
                </a:lnTo>
                <a:lnTo>
                  <a:pt x="722107" y="60833"/>
                </a:lnTo>
                <a:lnTo>
                  <a:pt x="714835" y="61670"/>
                </a:lnTo>
                <a:lnTo>
                  <a:pt x="707797" y="64174"/>
                </a:lnTo>
                <a:lnTo>
                  <a:pt x="701017" y="68332"/>
                </a:lnTo>
                <a:lnTo>
                  <a:pt x="694516" y="74133"/>
                </a:lnTo>
                <a:lnTo>
                  <a:pt x="352153" y="430524"/>
                </a:lnTo>
                <a:close/>
              </a:path>
              <a:path w="828675" h="681989">
                <a:moveTo>
                  <a:pt x="375518" y="620655"/>
                </a:moveTo>
                <a:lnTo>
                  <a:pt x="273797" y="620655"/>
                </a:lnTo>
                <a:lnTo>
                  <a:pt x="280320" y="620171"/>
                </a:lnTo>
                <a:lnTo>
                  <a:pt x="287660" y="618360"/>
                </a:lnTo>
                <a:lnTo>
                  <a:pt x="755727" y="137049"/>
                </a:lnTo>
                <a:lnTo>
                  <a:pt x="768184" y="112419"/>
                </a:lnTo>
                <a:lnTo>
                  <a:pt x="767753" y="101433"/>
                </a:lnTo>
                <a:lnTo>
                  <a:pt x="734912" y="63167"/>
                </a:lnTo>
                <a:lnTo>
                  <a:pt x="722107" y="60833"/>
                </a:lnTo>
                <a:lnTo>
                  <a:pt x="816379" y="60833"/>
                </a:lnTo>
                <a:lnTo>
                  <a:pt x="820850" y="68206"/>
                </a:lnTo>
                <a:lnTo>
                  <a:pt x="828638" y="97460"/>
                </a:lnTo>
                <a:lnTo>
                  <a:pt x="827533" y="126552"/>
                </a:lnTo>
                <a:lnTo>
                  <a:pt x="817776" y="154218"/>
                </a:lnTo>
                <a:lnTo>
                  <a:pt x="799609" y="179195"/>
                </a:lnTo>
                <a:lnTo>
                  <a:pt x="375518" y="620655"/>
                </a:lnTo>
                <a:close/>
              </a:path>
              <a:path w="828675" h="681989">
                <a:moveTo>
                  <a:pt x="273797" y="681498"/>
                </a:moveTo>
                <a:lnTo>
                  <a:pt x="233770" y="673779"/>
                </a:lnTo>
                <a:lnTo>
                  <a:pt x="198993" y="651997"/>
                </a:lnTo>
                <a:lnTo>
                  <a:pt x="32847" y="498261"/>
                </a:lnTo>
                <a:lnTo>
                  <a:pt x="2380" y="448142"/>
                </a:lnTo>
                <a:lnTo>
                  <a:pt x="0" y="419906"/>
                </a:lnTo>
                <a:lnTo>
                  <a:pt x="6588" y="391184"/>
                </a:lnTo>
                <a:lnTo>
                  <a:pt x="23337" y="362388"/>
                </a:lnTo>
                <a:lnTo>
                  <a:pt x="47486" y="339888"/>
                </a:lnTo>
                <a:lnTo>
                  <a:pt x="76793" y="325245"/>
                </a:lnTo>
                <a:lnTo>
                  <a:pt x="109017" y="320017"/>
                </a:lnTo>
                <a:lnTo>
                  <a:pt x="128006" y="321851"/>
                </a:lnTo>
                <a:lnTo>
                  <a:pt x="163350" y="336214"/>
                </a:lnTo>
                <a:lnTo>
                  <a:pt x="214112" y="380839"/>
                </a:lnTo>
                <a:lnTo>
                  <a:pt x="109017" y="380839"/>
                </a:lnTo>
                <a:lnTo>
                  <a:pt x="94935" y="383313"/>
                </a:lnTo>
                <a:lnTo>
                  <a:pt x="81781" y="390145"/>
                </a:lnTo>
                <a:lnTo>
                  <a:pt x="70801" y="400452"/>
                </a:lnTo>
                <a:lnTo>
                  <a:pt x="63241" y="413349"/>
                </a:lnTo>
                <a:lnTo>
                  <a:pt x="60691" y="424157"/>
                </a:lnTo>
                <a:lnTo>
                  <a:pt x="61668" y="434495"/>
                </a:lnTo>
                <a:lnTo>
                  <a:pt x="240291" y="607330"/>
                </a:lnTo>
                <a:lnTo>
                  <a:pt x="273797" y="620655"/>
                </a:lnTo>
                <a:lnTo>
                  <a:pt x="375518" y="620655"/>
                </a:lnTo>
                <a:lnTo>
                  <a:pt x="346626" y="650730"/>
                </a:lnTo>
                <a:lnTo>
                  <a:pt x="331133" y="663904"/>
                </a:lnTo>
                <a:lnTo>
                  <a:pt x="313531" y="673551"/>
                </a:lnTo>
                <a:lnTo>
                  <a:pt x="294270" y="679479"/>
                </a:lnTo>
                <a:lnTo>
                  <a:pt x="273797" y="681498"/>
                </a:lnTo>
                <a:close/>
              </a:path>
              <a:path w="828675" h="681989">
                <a:moveTo>
                  <a:pt x="270299" y="515732"/>
                </a:moveTo>
                <a:lnTo>
                  <a:pt x="137896" y="393205"/>
                </a:lnTo>
                <a:lnTo>
                  <a:pt x="109017" y="380839"/>
                </a:lnTo>
                <a:lnTo>
                  <a:pt x="214112" y="380839"/>
                </a:lnTo>
                <a:lnTo>
                  <a:pt x="267802" y="430524"/>
                </a:lnTo>
                <a:lnTo>
                  <a:pt x="352153" y="430524"/>
                </a:lnTo>
                <a:lnTo>
                  <a:pt x="270299" y="515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4"/>
          <p:cNvSpPr/>
          <p:nvPr/>
        </p:nvSpPr>
        <p:spPr>
          <a:xfrm>
            <a:off x="1422347" y="4720311"/>
            <a:ext cx="509905" cy="413384"/>
          </a:xfrm>
          <a:custGeom>
            <a:avLst/>
            <a:gdLst/>
            <a:ahLst/>
            <a:cxnLst/>
            <a:rect l="l" t="t" r="r" b="b"/>
            <a:pathLst>
              <a:path w="509904" h="413384">
                <a:moveTo>
                  <a:pt x="54951" y="412948"/>
                </a:moveTo>
                <a:lnTo>
                  <a:pt x="0" y="412948"/>
                </a:lnTo>
                <a:lnTo>
                  <a:pt x="2793" y="333126"/>
                </a:lnTo>
                <a:lnTo>
                  <a:pt x="10801" y="263851"/>
                </a:lnTo>
                <a:lnTo>
                  <a:pt x="23465" y="204438"/>
                </a:lnTo>
                <a:lnTo>
                  <a:pt x="40227" y="154197"/>
                </a:lnTo>
                <a:lnTo>
                  <a:pt x="60527" y="112442"/>
                </a:lnTo>
                <a:lnTo>
                  <a:pt x="83808" y="78485"/>
                </a:lnTo>
                <a:lnTo>
                  <a:pt x="137074" y="31215"/>
                </a:lnTo>
                <a:lnTo>
                  <a:pt x="195557" y="6887"/>
                </a:lnTo>
                <a:lnTo>
                  <a:pt x="254787" y="0"/>
                </a:lnTo>
                <a:lnTo>
                  <a:pt x="284213" y="1607"/>
                </a:lnTo>
                <a:lnTo>
                  <a:pt x="343620" y="16527"/>
                </a:lnTo>
                <a:lnTo>
                  <a:pt x="400042" y="51639"/>
                </a:lnTo>
                <a:lnTo>
                  <a:pt x="403461" y="55210"/>
                </a:lnTo>
                <a:lnTo>
                  <a:pt x="254785" y="55210"/>
                </a:lnTo>
                <a:lnTo>
                  <a:pt x="216966" y="58817"/>
                </a:lnTo>
                <a:lnTo>
                  <a:pt x="153141" y="87617"/>
                </a:lnTo>
                <a:lnTo>
                  <a:pt x="105141" y="145063"/>
                </a:lnTo>
                <a:lnTo>
                  <a:pt x="87102" y="184478"/>
                </a:lnTo>
                <a:lnTo>
                  <a:pt x="73053" y="230994"/>
                </a:lnTo>
                <a:lnTo>
                  <a:pt x="63004" y="284591"/>
                </a:lnTo>
                <a:lnTo>
                  <a:pt x="56966" y="345249"/>
                </a:lnTo>
                <a:lnTo>
                  <a:pt x="54951" y="412948"/>
                </a:lnTo>
                <a:close/>
              </a:path>
              <a:path w="509904" h="413384">
                <a:moveTo>
                  <a:pt x="509527" y="412948"/>
                </a:moveTo>
                <a:lnTo>
                  <a:pt x="454573" y="412948"/>
                </a:lnTo>
                <a:lnTo>
                  <a:pt x="452558" y="345249"/>
                </a:lnTo>
                <a:lnTo>
                  <a:pt x="446522" y="284590"/>
                </a:lnTo>
                <a:lnTo>
                  <a:pt x="436475" y="230993"/>
                </a:lnTo>
                <a:lnTo>
                  <a:pt x="422429" y="184477"/>
                </a:lnTo>
                <a:lnTo>
                  <a:pt x="404394" y="145062"/>
                </a:lnTo>
                <a:lnTo>
                  <a:pt x="382382" y="112769"/>
                </a:lnTo>
                <a:lnTo>
                  <a:pt x="326471" y="69626"/>
                </a:lnTo>
                <a:lnTo>
                  <a:pt x="254785" y="55210"/>
                </a:lnTo>
                <a:lnTo>
                  <a:pt x="403461" y="55210"/>
                </a:lnTo>
                <a:lnTo>
                  <a:pt x="449014" y="112442"/>
                </a:lnTo>
                <a:lnTo>
                  <a:pt x="469310" y="154197"/>
                </a:lnTo>
                <a:lnTo>
                  <a:pt x="486067" y="204438"/>
                </a:lnTo>
                <a:lnTo>
                  <a:pt x="498728" y="263851"/>
                </a:lnTo>
                <a:lnTo>
                  <a:pt x="506734" y="333126"/>
                </a:lnTo>
                <a:lnTo>
                  <a:pt x="509527" y="4129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5"/>
          <p:cNvSpPr/>
          <p:nvPr/>
        </p:nvSpPr>
        <p:spPr>
          <a:xfrm>
            <a:off x="1684918" y="5132352"/>
            <a:ext cx="871219" cy="683260"/>
          </a:xfrm>
          <a:custGeom>
            <a:avLst/>
            <a:gdLst/>
            <a:ahLst/>
            <a:cxnLst/>
            <a:rect l="l" t="t" r="r" b="b"/>
            <a:pathLst>
              <a:path w="871220" h="683259">
                <a:moveTo>
                  <a:pt x="845145" y="683014"/>
                </a:moveTo>
                <a:lnTo>
                  <a:pt x="25762" y="683014"/>
                </a:lnTo>
                <a:lnTo>
                  <a:pt x="15811" y="680954"/>
                </a:lnTo>
                <a:lnTo>
                  <a:pt x="7613" y="675363"/>
                </a:lnTo>
                <a:lnTo>
                  <a:pt x="2050" y="667128"/>
                </a:lnTo>
                <a:lnTo>
                  <a:pt x="0" y="657136"/>
                </a:lnTo>
                <a:lnTo>
                  <a:pt x="0" y="25876"/>
                </a:lnTo>
                <a:lnTo>
                  <a:pt x="2050" y="15880"/>
                </a:lnTo>
                <a:lnTo>
                  <a:pt x="7613" y="7646"/>
                </a:lnTo>
                <a:lnTo>
                  <a:pt x="15811" y="2058"/>
                </a:lnTo>
                <a:lnTo>
                  <a:pt x="25762" y="0"/>
                </a:lnTo>
                <a:lnTo>
                  <a:pt x="845145" y="0"/>
                </a:lnTo>
                <a:lnTo>
                  <a:pt x="855089" y="2058"/>
                </a:lnTo>
                <a:lnTo>
                  <a:pt x="863286" y="7646"/>
                </a:lnTo>
                <a:lnTo>
                  <a:pt x="868851" y="15880"/>
                </a:lnTo>
                <a:lnTo>
                  <a:pt x="870902" y="25876"/>
                </a:lnTo>
                <a:lnTo>
                  <a:pt x="51516" y="25876"/>
                </a:lnTo>
                <a:lnTo>
                  <a:pt x="25762" y="51753"/>
                </a:lnTo>
                <a:lnTo>
                  <a:pt x="51516" y="51753"/>
                </a:lnTo>
                <a:lnTo>
                  <a:pt x="51516" y="631260"/>
                </a:lnTo>
                <a:lnTo>
                  <a:pt x="25762" y="631260"/>
                </a:lnTo>
                <a:lnTo>
                  <a:pt x="51516" y="657132"/>
                </a:lnTo>
                <a:lnTo>
                  <a:pt x="819385" y="657136"/>
                </a:lnTo>
                <a:lnTo>
                  <a:pt x="827433" y="675909"/>
                </a:lnTo>
                <a:lnTo>
                  <a:pt x="845142" y="682168"/>
                </a:lnTo>
                <a:lnTo>
                  <a:pt x="847099" y="682168"/>
                </a:lnTo>
                <a:lnTo>
                  <a:pt x="845145" y="683014"/>
                </a:lnTo>
                <a:close/>
              </a:path>
              <a:path w="871220" h="683259">
                <a:moveTo>
                  <a:pt x="51516" y="51753"/>
                </a:moveTo>
                <a:lnTo>
                  <a:pt x="25762" y="51753"/>
                </a:lnTo>
                <a:lnTo>
                  <a:pt x="51516" y="25876"/>
                </a:lnTo>
                <a:lnTo>
                  <a:pt x="51516" y="51753"/>
                </a:lnTo>
                <a:close/>
              </a:path>
              <a:path w="871220" h="683259">
                <a:moveTo>
                  <a:pt x="819383" y="51753"/>
                </a:moveTo>
                <a:lnTo>
                  <a:pt x="51516" y="51753"/>
                </a:lnTo>
                <a:lnTo>
                  <a:pt x="51516" y="25876"/>
                </a:lnTo>
                <a:lnTo>
                  <a:pt x="819383" y="25876"/>
                </a:lnTo>
                <a:lnTo>
                  <a:pt x="819383" y="51753"/>
                </a:lnTo>
                <a:close/>
              </a:path>
              <a:path w="871220" h="683259">
                <a:moveTo>
                  <a:pt x="845142" y="682168"/>
                </a:moveTo>
                <a:lnTo>
                  <a:pt x="827433" y="675909"/>
                </a:lnTo>
                <a:lnTo>
                  <a:pt x="819385" y="657136"/>
                </a:lnTo>
                <a:lnTo>
                  <a:pt x="819383" y="25876"/>
                </a:lnTo>
                <a:lnTo>
                  <a:pt x="845145" y="51753"/>
                </a:lnTo>
                <a:lnTo>
                  <a:pt x="870902" y="51753"/>
                </a:lnTo>
                <a:lnTo>
                  <a:pt x="870902" y="631260"/>
                </a:lnTo>
                <a:lnTo>
                  <a:pt x="845145" y="631260"/>
                </a:lnTo>
                <a:lnTo>
                  <a:pt x="863831" y="639347"/>
                </a:lnTo>
                <a:lnTo>
                  <a:pt x="870060" y="657136"/>
                </a:lnTo>
                <a:lnTo>
                  <a:pt x="866315" y="667832"/>
                </a:lnTo>
                <a:lnTo>
                  <a:pt x="863146" y="675223"/>
                </a:lnTo>
                <a:lnTo>
                  <a:pt x="855809" y="678398"/>
                </a:lnTo>
                <a:lnTo>
                  <a:pt x="845142" y="682168"/>
                </a:lnTo>
                <a:close/>
              </a:path>
              <a:path w="871220" h="683259">
                <a:moveTo>
                  <a:pt x="870902" y="51753"/>
                </a:moveTo>
                <a:lnTo>
                  <a:pt x="845145" y="51753"/>
                </a:lnTo>
                <a:lnTo>
                  <a:pt x="819383" y="25876"/>
                </a:lnTo>
                <a:lnTo>
                  <a:pt x="870902" y="25876"/>
                </a:lnTo>
                <a:lnTo>
                  <a:pt x="870902" y="51753"/>
                </a:lnTo>
                <a:close/>
              </a:path>
              <a:path w="871220" h="683259">
                <a:moveTo>
                  <a:pt x="51516" y="657132"/>
                </a:moveTo>
                <a:lnTo>
                  <a:pt x="25762" y="631260"/>
                </a:lnTo>
                <a:lnTo>
                  <a:pt x="51516" y="631260"/>
                </a:lnTo>
                <a:lnTo>
                  <a:pt x="51516" y="657132"/>
                </a:lnTo>
                <a:close/>
              </a:path>
              <a:path w="871220" h="683259">
                <a:moveTo>
                  <a:pt x="819383" y="657132"/>
                </a:moveTo>
                <a:lnTo>
                  <a:pt x="51516" y="657132"/>
                </a:lnTo>
                <a:lnTo>
                  <a:pt x="51516" y="631260"/>
                </a:lnTo>
                <a:lnTo>
                  <a:pt x="819383" y="631260"/>
                </a:lnTo>
                <a:lnTo>
                  <a:pt x="819383" y="657132"/>
                </a:lnTo>
                <a:close/>
              </a:path>
              <a:path w="871220" h="683259">
                <a:moveTo>
                  <a:pt x="866315" y="667832"/>
                </a:moveTo>
                <a:lnTo>
                  <a:pt x="870058" y="657132"/>
                </a:lnTo>
                <a:lnTo>
                  <a:pt x="863831" y="639347"/>
                </a:lnTo>
                <a:lnTo>
                  <a:pt x="845145" y="631260"/>
                </a:lnTo>
                <a:lnTo>
                  <a:pt x="870902" y="631260"/>
                </a:lnTo>
                <a:lnTo>
                  <a:pt x="870900" y="657136"/>
                </a:lnTo>
                <a:lnTo>
                  <a:pt x="866315" y="667832"/>
                </a:lnTo>
                <a:close/>
              </a:path>
              <a:path w="871220" h="683259">
                <a:moveTo>
                  <a:pt x="863146" y="675223"/>
                </a:moveTo>
                <a:lnTo>
                  <a:pt x="866315" y="667832"/>
                </a:lnTo>
                <a:lnTo>
                  <a:pt x="863831" y="674926"/>
                </a:lnTo>
                <a:lnTo>
                  <a:pt x="863146" y="675223"/>
                </a:lnTo>
                <a:close/>
              </a:path>
              <a:path w="871220" h="683259">
                <a:moveTo>
                  <a:pt x="855809" y="678398"/>
                </a:moveTo>
                <a:lnTo>
                  <a:pt x="863146" y="675223"/>
                </a:lnTo>
                <a:lnTo>
                  <a:pt x="862852" y="675909"/>
                </a:lnTo>
                <a:lnTo>
                  <a:pt x="855809" y="678398"/>
                </a:lnTo>
                <a:close/>
              </a:path>
              <a:path w="871220" h="683259">
                <a:moveTo>
                  <a:pt x="847099" y="682168"/>
                </a:moveTo>
                <a:lnTo>
                  <a:pt x="845142" y="682168"/>
                </a:lnTo>
                <a:lnTo>
                  <a:pt x="855809" y="678398"/>
                </a:lnTo>
                <a:lnTo>
                  <a:pt x="847099" y="6821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6"/>
          <p:cNvSpPr/>
          <p:nvPr/>
        </p:nvSpPr>
        <p:spPr>
          <a:xfrm>
            <a:off x="2005070" y="5290084"/>
            <a:ext cx="234315" cy="384175"/>
          </a:xfrm>
          <a:custGeom>
            <a:avLst/>
            <a:gdLst/>
            <a:ahLst/>
            <a:cxnLst/>
            <a:rect l="l" t="t" r="r" b="b"/>
            <a:pathLst>
              <a:path w="234314" h="384175">
                <a:moveTo>
                  <a:pt x="115741" y="383965"/>
                </a:moveTo>
                <a:lnTo>
                  <a:pt x="94327" y="380174"/>
                </a:lnTo>
                <a:lnTo>
                  <a:pt x="75270" y="368988"/>
                </a:lnTo>
                <a:lnTo>
                  <a:pt x="61608" y="350692"/>
                </a:lnTo>
                <a:lnTo>
                  <a:pt x="56380" y="325569"/>
                </a:lnTo>
                <a:lnTo>
                  <a:pt x="56402" y="216492"/>
                </a:lnTo>
                <a:lnTo>
                  <a:pt x="31548" y="197284"/>
                </a:lnTo>
                <a:lnTo>
                  <a:pt x="13389" y="173439"/>
                </a:lnTo>
                <a:lnTo>
                  <a:pt x="2633" y="146057"/>
                </a:lnTo>
                <a:lnTo>
                  <a:pt x="93" y="117416"/>
                </a:lnTo>
                <a:lnTo>
                  <a:pt x="0" y="116186"/>
                </a:lnTo>
                <a:lnTo>
                  <a:pt x="10084" y="73207"/>
                </a:lnTo>
                <a:lnTo>
                  <a:pt x="34431" y="34986"/>
                </a:lnTo>
                <a:lnTo>
                  <a:pt x="71053" y="8331"/>
                </a:lnTo>
                <a:lnTo>
                  <a:pt x="117977" y="0"/>
                </a:lnTo>
                <a:lnTo>
                  <a:pt x="160679" y="9545"/>
                </a:lnTo>
                <a:lnTo>
                  <a:pt x="195491" y="31830"/>
                </a:lnTo>
                <a:lnTo>
                  <a:pt x="203857" y="42983"/>
                </a:lnTo>
                <a:lnTo>
                  <a:pt x="112275" y="42983"/>
                </a:lnTo>
                <a:lnTo>
                  <a:pt x="84663" y="49679"/>
                </a:lnTo>
                <a:lnTo>
                  <a:pt x="63145" y="67137"/>
                </a:lnTo>
                <a:lnTo>
                  <a:pt x="48834" y="91412"/>
                </a:lnTo>
                <a:lnTo>
                  <a:pt x="42848" y="118595"/>
                </a:lnTo>
                <a:lnTo>
                  <a:pt x="45835" y="141042"/>
                </a:lnTo>
                <a:lnTo>
                  <a:pt x="55796" y="159566"/>
                </a:lnTo>
                <a:lnTo>
                  <a:pt x="70290" y="173913"/>
                </a:lnTo>
                <a:lnTo>
                  <a:pt x="86881" y="183864"/>
                </a:lnTo>
                <a:lnTo>
                  <a:pt x="99603" y="189676"/>
                </a:lnTo>
                <a:lnTo>
                  <a:pt x="99324" y="216492"/>
                </a:lnTo>
                <a:lnTo>
                  <a:pt x="99308" y="339729"/>
                </a:lnTo>
                <a:lnTo>
                  <a:pt x="111886" y="340833"/>
                </a:lnTo>
                <a:lnTo>
                  <a:pt x="171917" y="340833"/>
                </a:lnTo>
                <a:lnTo>
                  <a:pt x="169864" y="350692"/>
                </a:lnTo>
                <a:lnTo>
                  <a:pt x="156199" y="368989"/>
                </a:lnTo>
                <a:lnTo>
                  <a:pt x="137143" y="380174"/>
                </a:lnTo>
                <a:lnTo>
                  <a:pt x="115741" y="383965"/>
                </a:lnTo>
                <a:close/>
              </a:path>
              <a:path w="234314" h="384175">
                <a:moveTo>
                  <a:pt x="171917" y="340833"/>
                </a:moveTo>
                <a:lnTo>
                  <a:pt x="119578" y="340833"/>
                </a:lnTo>
                <a:lnTo>
                  <a:pt x="132127" y="339729"/>
                </a:lnTo>
                <a:lnTo>
                  <a:pt x="132159" y="192495"/>
                </a:lnTo>
                <a:lnTo>
                  <a:pt x="175088" y="161400"/>
                </a:lnTo>
                <a:lnTo>
                  <a:pt x="190217" y="122117"/>
                </a:lnTo>
                <a:lnTo>
                  <a:pt x="190692" y="117416"/>
                </a:lnTo>
                <a:lnTo>
                  <a:pt x="190823" y="116186"/>
                </a:lnTo>
                <a:lnTo>
                  <a:pt x="166429" y="63645"/>
                </a:lnTo>
                <a:lnTo>
                  <a:pt x="115661" y="43063"/>
                </a:lnTo>
                <a:lnTo>
                  <a:pt x="113394" y="42983"/>
                </a:lnTo>
                <a:lnTo>
                  <a:pt x="203857" y="42983"/>
                </a:lnTo>
                <a:lnTo>
                  <a:pt x="232729" y="106465"/>
                </a:lnTo>
                <a:lnTo>
                  <a:pt x="233737" y="122117"/>
                </a:lnTo>
                <a:lnTo>
                  <a:pt x="233486" y="124756"/>
                </a:lnTo>
                <a:lnTo>
                  <a:pt x="213396" y="181484"/>
                </a:lnTo>
                <a:lnTo>
                  <a:pt x="175097" y="219715"/>
                </a:lnTo>
                <a:lnTo>
                  <a:pt x="175097" y="325569"/>
                </a:lnTo>
                <a:lnTo>
                  <a:pt x="171917" y="3408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12"/>
          <p:cNvSpPr/>
          <p:nvPr/>
        </p:nvSpPr>
        <p:spPr>
          <a:xfrm>
            <a:off x="4931664" y="4357600"/>
            <a:ext cx="1962326" cy="1678407"/>
          </a:xfrm>
          <a:custGeom>
            <a:avLst/>
            <a:gdLst/>
            <a:ahLst/>
            <a:cxnLst/>
            <a:rect l="l" t="t" r="r" b="b"/>
            <a:pathLst>
              <a:path w="3308984" h="2832100">
                <a:moveTo>
                  <a:pt x="2520948" y="1409700"/>
                </a:moveTo>
                <a:lnTo>
                  <a:pt x="2836066" y="1409700"/>
                </a:lnTo>
                <a:lnTo>
                  <a:pt x="2835246" y="1358900"/>
                </a:lnTo>
                <a:lnTo>
                  <a:pt x="2832802" y="1320800"/>
                </a:lnTo>
                <a:lnTo>
                  <a:pt x="2828762" y="1270000"/>
                </a:lnTo>
                <a:lnTo>
                  <a:pt x="2823150" y="1219200"/>
                </a:lnTo>
                <a:lnTo>
                  <a:pt x="2815994" y="1168400"/>
                </a:lnTo>
                <a:lnTo>
                  <a:pt x="2807319" y="1130300"/>
                </a:lnTo>
                <a:lnTo>
                  <a:pt x="2797152" y="1079500"/>
                </a:lnTo>
                <a:lnTo>
                  <a:pt x="2785520" y="1028700"/>
                </a:lnTo>
                <a:lnTo>
                  <a:pt x="2772447" y="990600"/>
                </a:lnTo>
                <a:lnTo>
                  <a:pt x="2757960" y="939800"/>
                </a:lnTo>
                <a:lnTo>
                  <a:pt x="2742087" y="901700"/>
                </a:lnTo>
                <a:lnTo>
                  <a:pt x="2724851" y="863600"/>
                </a:lnTo>
                <a:lnTo>
                  <a:pt x="2706281" y="812800"/>
                </a:lnTo>
                <a:lnTo>
                  <a:pt x="2686402" y="774700"/>
                </a:lnTo>
                <a:lnTo>
                  <a:pt x="2665241" y="736600"/>
                </a:lnTo>
                <a:lnTo>
                  <a:pt x="2642823" y="698500"/>
                </a:lnTo>
                <a:lnTo>
                  <a:pt x="2619174" y="660400"/>
                </a:lnTo>
                <a:lnTo>
                  <a:pt x="2594322" y="622300"/>
                </a:lnTo>
                <a:lnTo>
                  <a:pt x="2568292" y="584200"/>
                </a:lnTo>
                <a:lnTo>
                  <a:pt x="2541110" y="546100"/>
                </a:lnTo>
                <a:lnTo>
                  <a:pt x="2512803" y="508000"/>
                </a:lnTo>
                <a:lnTo>
                  <a:pt x="2483396" y="469900"/>
                </a:lnTo>
                <a:lnTo>
                  <a:pt x="2452916" y="444500"/>
                </a:lnTo>
                <a:lnTo>
                  <a:pt x="2421390" y="406400"/>
                </a:lnTo>
                <a:lnTo>
                  <a:pt x="2388843" y="381000"/>
                </a:lnTo>
                <a:lnTo>
                  <a:pt x="2355301" y="342900"/>
                </a:lnTo>
                <a:lnTo>
                  <a:pt x="2320791" y="317500"/>
                </a:lnTo>
                <a:lnTo>
                  <a:pt x="2285340" y="292100"/>
                </a:lnTo>
                <a:lnTo>
                  <a:pt x="2248972" y="266700"/>
                </a:lnTo>
                <a:lnTo>
                  <a:pt x="2211715" y="241300"/>
                </a:lnTo>
                <a:lnTo>
                  <a:pt x="2173594" y="215900"/>
                </a:lnTo>
                <a:lnTo>
                  <a:pt x="2134636" y="190500"/>
                </a:lnTo>
                <a:lnTo>
                  <a:pt x="2094867" y="165100"/>
                </a:lnTo>
                <a:lnTo>
                  <a:pt x="2054313" y="139700"/>
                </a:lnTo>
                <a:lnTo>
                  <a:pt x="2013000" y="127000"/>
                </a:lnTo>
                <a:lnTo>
                  <a:pt x="1970955" y="101600"/>
                </a:lnTo>
                <a:lnTo>
                  <a:pt x="1840687" y="63500"/>
                </a:lnTo>
                <a:lnTo>
                  <a:pt x="1795974" y="38100"/>
                </a:lnTo>
                <a:lnTo>
                  <a:pt x="1750660" y="38100"/>
                </a:lnTo>
                <a:lnTo>
                  <a:pt x="1658332" y="12700"/>
                </a:lnTo>
                <a:lnTo>
                  <a:pt x="1611371" y="12700"/>
                </a:lnTo>
                <a:lnTo>
                  <a:pt x="1563913" y="0"/>
                </a:lnTo>
                <a:lnTo>
                  <a:pt x="1230097" y="0"/>
                </a:lnTo>
                <a:lnTo>
                  <a:pt x="1138463" y="25400"/>
                </a:lnTo>
                <a:lnTo>
                  <a:pt x="1093415" y="25400"/>
                </a:lnTo>
                <a:lnTo>
                  <a:pt x="961643" y="63500"/>
                </a:lnTo>
                <a:lnTo>
                  <a:pt x="918927" y="88900"/>
                </a:lnTo>
                <a:lnTo>
                  <a:pt x="835452" y="114300"/>
                </a:lnTo>
                <a:lnTo>
                  <a:pt x="794744" y="139700"/>
                </a:lnTo>
                <a:lnTo>
                  <a:pt x="754754" y="152400"/>
                </a:lnTo>
                <a:lnTo>
                  <a:pt x="715509" y="177800"/>
                </a:lnTo>
                <a:lnTo>
                  <a:pt x="677033" y="203200"/>
                </a:lnTo>
                <a:lnTo>
                  <a:pt x="639350" y="228600"/>
                </a:lnTo>
                <a:lnTo>
                  <a:pt x="602485" y="254000"/>
                </a:lnTo>
                <a:lnTo>
                  <a:pt x="566463" y="279400"/>
                </a:lnTo>
                <a:lnTo>
                  <a:pt x="531310" y="304800"/>
                </a:lnTo>
                <a:lnTo>
                  <a:pt x="1465863" y="304800"/>
                </a:lnTo>
                <a:lnTo>
                  <a:pt x="1513174" y="317500"/>
                </a:lnTo>
                <a:lnTo>
                  <a:pt x="1559925" y="317500"/>
                </a:lnTo>
                <a:lnTo>
                  <a:pt x="1606073" y="330200"/>
                </a:lnTo>
                <a:lnTo>
                  <a:pt x="1651577" y="330200"/>
                </a:lnTo>
                <a:lnTo>
                  <a:pt x="1783814" y="368300"/>
                </a:lnTo>
                <a:lnTo>
                  <a:pt x="1826330" y="381000"/>
                </a:lnTo>
                <a:lnTo>
                  <a:pt x="1867994" y="406400"/>
                </a:lnTo>
                <a:lnTo>
                  <a:pt x="1908767" y="419100"/>
                </a:lnTo>
                <a:lnTo>
                  <a:pt x="1948606" y="444500"/>
                </a:lnTo>
                <a:lnTo>
                  <a:pt x="1987469" y="469900"/>
                </a:lnTo>
                <a:lnTo>
                  <a:pt x="2025316" y="495300"/>
                </a:lnTo>
                <a:lnTo>
                  <a:pt x="2062105" y="520700"/>
                </a:lnTo>
                <a:lnTo>
                  <a:pt x="2097795" y="546100"/>
                </a:lnTo>
                <a:lnTo>
                  <a:pt x="2132344" y="571500"/>
                </a:lnTo>
                <a:lnTo>
                  <a:pt x="2165710" y="596900"/>
                </a:lnTo>
                <a:lnTo>
                  <a:pt x="2197853" y="635000"/>
                </a:lnTo>
                <a:lnTo>
                  <a:pt x="2228730" y="660400"/>
                </a:lnTo>
                <a:lnTo>
                  <a:pt x="2258301" y="698500"/>
                </a:lnTo>
                <a:lnTo>
                  <a:pt x="2286524" y="736600"/>
                </a:lnTo>
                <a:lnTo>
                  <a:pt x="2313358" y="762000"/>
                </a:lnTo>
                <a:lnTo>
                  <a:pt x="2338760" y="800100"/>
                </a:lnTo>
                <a:lnTo>
                  <a:pt x="2362690" y="838200"/>
                </a:lnTo>
                <a:lnTo>
                  <a:pt x="2385107" y="876300"/>
                </a:lnTo>
                <a:lnTo>
                  <a:pt x="2405968" y="927100"/>
                </a:lnTo>
                <a:lnTo>
                  <a:pt x="2425232" y="965200"/>
                </a:lnTo>
                <a:lnTo>
                  <a:pt x="2442859" y="1003300"/>
                </a:lnTo>
                <a:lnTo>
                  <a:pt x="2458806" y="1041400"/>
                </a:lnTo>
                <a:lnTo>
                  <a:pt x="2473032" y="1092200"/>
                </a:lnTo>
                <a:lnTo>
                  <a:pt x="2485496" y="1130300"/>
                </a:lnTo>
                <a:lnTo>
                  <a:pt x="2496156" y="1181100"/>
                </a:lnTo>
                <a:lnTo>
                  <a:pt x="2504970" y="1219200"/>
                </a:lnTo>
                <a:lnTo>
                  <a:pt x="2511898" y="1270000"/>
                </a:lnTo>
                <a:lnTo>
                  <a:pt x="2516898" y="1320800"/>
                </a:lnTo>
                <a:lnTo>
                  <a:pt x="2519928" y="1358900"/>
                </a:lnTo>
                <a:lnTo>
                  <a:pt x="2520948" y="1409700"/>
                </a:lnTo>
                <a:close/>
              </a:path>
              <a:path w="3308984" h="2832100">
                <a:moveTo>
                  <a:pt x="531310" y="2514600"/>
                </a:moveTo>
                <a:lnTo>
                  <a:pt x="1322891" y="2514600"/>
                </a:lnTo>
                <a:lnTo>
                  <a:pt x="1276141" y="2501900"/>
                </a:lnTo>
                <a:lnTo>
                  <a:pt x="1229993" y="2501900"/>
                </a:lnTo>
                <a:lnTo>
                  <a:pt x="1184488" y="2489200"/>
                </a:lnTo>
                <a:lnTo>
                  <a:pt x="1009736" y="2438400"/>
                </a:lnTo>
                <a:lnTo>
                  <a:pt x="968071" y="2413000"/>
                </a:lnTo>
                <a:lnTo>
                  <a:pt x="927299" y="2400300"/>
                </a:lnTo>
                <a:lnTo>
                  <a:pt x="887460" y="2374900"/>
                </a:lnTo>
                <a:lnTo>
                  <a:pt x="848597" y="2362200"/>
                </a:lnTo>
                <a:lnTo>
                  <a:pt x="810750" y="2336800"/>
                </a:lnTo>
                <a:lnTo>
                  <a:pt x="773960" y="2311400"/>
                </a:lnTo>
                <a:lnTo>
                  <a:pt x="738271" y="2286000"/>
                </a:lnTo>
                <a:lnTo>
                  <a:pt x="703722" y="2247900"/>
                </a:lnTo>
                <a:lnTo>
                  <a:pt x="670356" y="2222500"/>
                </a:lnTo>
                <a:lnTo>
                  <a:pt x="638213" y="2197100"/>
                </a:lnTo>
                <a:lnTo>
                  <a:pt x="607335" y="2159000"/>
                </a:lnTo>
                <a:lnTo>
                  <a:pt x="577764" y="2120900"/>
                </a:lnTo>
                <a:lnTo>
                  <a:pt x="549542" y="2095500"/>
                </a:lnTo>
                <a:lnTo>
                  <a:pt x="522708" y="2057400"/>
                </a:lnTo>
                <a:lnTo>
                  <a:pt x="497306" y="2019300"/>
                </a:lnTo>
                <a:lnTo>
                  <a:pt x="473375" y="1981200"/>
                </a:lnTo>
                <a:lnTo>
                  <a:pt x="450959" y="1943100"/>
                </a:lnTo>
                <a:lnTo>
                  <a:pt x="430098" y="1905000"/>
                </a:lnTo>
                <a:lnTo>
                  <a:pt x="410833" y="1866900"/>
                </a:lnTo>
                <a:lnTo>
                  <a:pt x="393207" y="1816100"/>
                </a:lnTo>
                <a:lnTo>
                  <a:pt x="377260" y="1778000"/>
                </a:lnTo>
                <a:lnTo>
                  <a:pt x="363034" y="1739900"/>
                </a:lnTo>
                <a:lnTo>
                  <a:pt x="350570" y="1689100"/>
                </a:lnTo>
                <a:lnTo>
                  <a:pt x="339910" y="1651000"/>
                </a:lnTo>
                <a:lnTo>
                  <a:pt x="331095" y="1600200"/>
                </a:lnTo>
                <a:lnTo>
                  <a:pt x="324167" y="1549400"/>
                </a:lnTo>
                <a:lnTo>
                  <a:pt x="319168" y="1511300"/>
                </a:lnTo>
                <a:lnTo>
                  <a:pt x="316137" y="1460500"/>
                </a:lnTo>
                <a:lnTo>
                  <a:pt x="315118" y="1409700"/>
                </a:lnTo>
                <a:lnTo>
                  <a:pt x="316137" y="1358900"/>
                </a:lnTo>
                <a:lnTo>
                  <a:pt x="319168" y="1320800"/>
                </a:lnTo>
                <a:lnTo>
                  <a:pt x="324167" y="1270000"/>
                </a:lnTo>
                <a:lnTo>
                  <a:pt x="331095" y="1219200"/>
                </a:lnTo>
                <a:lnTo>
                  <a:pt x="339910" y="1181100"/>
                </a:lnTo>
                <a:lnTo>
                  <a:pt x="350570" y="1130300"/>
                </a:lnTo>
                <a:lnTo>
                  <a:pt x="363034" y="1092200"/>
                </a:lnTo>
                <a:lnTo>
                  <a:pt x="377260" y="1041400"/>
                </a:lnTo>
                <a:lnTo>
                  <a:pt x="393207" y="1003300"/>
                </a:lnTo>
                <a:lnTo>
                  <a:pt x="410833" y="965200"/>
                </a:lnTo>
                <a:lnTo>
                  <a:pt x="430098" y="927100"/>
                </a:lnTo>
                <a:lnTo>
                  <a:pt x="450959" y="876300"/>
                </a:lnTo>
                <a:lnTo>
                  <a:pt x="473375" y="838200"/>
                </a:lnTo>
                <a:lnTo>
                  <a:pt x="497306" y="800100"/>
                </a:lnTo>
                <a:lnTo>
                  <a:pt x="522708" y="762000"/>
                </a:lnTo>
                <a:lnTo>
                  <a:pt x="549542" y="736600"/>
                </a:lnTo>
                <a:lnTo>
                  <a:pt x="577764" y="698500"/>
                </a:lnTo>
                <a:lnTo>
                  <a:pt x="607335" y="660400"/>
                </a:lnTo>
                <a:lnTo>
                  <a:pt x="638213" y="635000"/>
                </a:lnTo>
                <a:lnTo>
                  <a:pt x="670356" y="596900"/>
                </a:lnTo>
                <a:lnTo>
                  <a:pt x="703722" y="571500"/>
                </a:lnTo>
                <a:lnTo>
                  <a:pt x="738271" y="546100"/>
                </a:lnTo>
                <a:lnTo>
                  <a:pt x="773960" y="520700"/>
                </a:lnTo>
                <a:lnTo>
                  <a:pt x="810750" y="495300"/>
                </a:lnTo>
                <a:lnTo>
                  <a:pt x="848597" y="469900"/>
                </a:lnTo>
                <a:lnTo>
                  <a:pt x="887460" y="444500"/>
                </a:lnTo>
                <a:lnTo>
                  <a:pt x="927299" y="419100"/>
                </a:lnTo>
                <a:lnTo>
                  <a:pt x="968071" y="406400"/>
                </a:lnTo>
                <a:lnTo>
                  <a:pt x="1009736" y="381000"/>
                </a:lnTo>
                <a:lnTo>
                  <a:pt x="1052251" y="368300"/>
                </a:lnTo>
                <a:lnTo>
                  <a:pt x="1184488" y="330200"/>
                </a:lnTo>
                <a:lnTo>
                  <a:pt x="1229993" y="330200"/>
                </a:lnTo>
                <a:lnTo>
                  <a:pt x="1276141" y="317500"/>
                </a:lnTo>
                <a:lnTo>
                  <a:pt x="1322891" y="317500"/>
                </a:lnTo>
                <a:lnTo>
                  <a:pt x="1370202" y="304800"/>
                </a:lnTo>
                <a:lnTo>
                  <a:pt x="531310" y="304800"/>
                </a:lnTo>
                <a:lnTo>
                  <a:pt x="497048" y="330200"/>
                </a:lnTo>
                <a:lnTo>
                  <a:pt x="463705" y="368300"/>
                </a:lnTo>
                <a:lnTo>
                  <a:pt x="431303" y="393700"/>
                </a:lnTo>
                <a:lnTo>
                  <a:pt x="399869" y="419100"/>
                </a:lnTo>
                <a:lnTo>
                  <a:pt x="369426" y="457200"/>
                </a:lnTo>
                <a:lnTo>
                  <a:pt x="340000" y="495300"/>
                </a:lnTo>
                <a:lnTo>
                  <a:pt x="311615" y="520700"/>
                </a:lnTo>
                <a:lnTo>
                  <a:pt x="284297" y="558800"/>
                </a:lnTo>
                <a:lnTo>
                  <a:pt x="258069" y="596900"/>
                </a:lnTo>
                <a:lnTo>
                  <a:pt x="232958" y="635000"/>
                </a:lnTo>
                <a:lnTo>
                  <a:pt x="208986" y="673100"/>
                </a:lnTo>
                <a:lnTo>
                  <a:pt x="186181" y="711200"/>
                </a:lnTo>
                <a:lnTo>
                  <a:pt x="164565" y="749300"/>
                </a:lnTo>
                <a:lnTo>
                  <a:pt x="144164" y="787400"/>
                </a:lnTo>
                <a:lnTo>
                  <a:pt x="125003" y="825500"/>
                </a:lnTo>
                <a:lnTo>
                  <a:pt x="107106" y="876300"/>
                </a:lnTo>
                <a:lnTo>
                  <a:pt x="90499" y="914400"/>
                </a:lnTo>
                <a:lnTo>
                  <a:pt x="75205" y="952500"/>
                </a:lnTo>
                <a:lnTo>
                  <a:pt x="61251" y="1003300"/>
                </a:lnTo>
                <a:lnTo>
                  <a:pt x="48660" y="1041400"/>
                </a:lnTo>
                <a:lnTo>
                  <a:pt x="37458" y="1092200"/>
                </a:lnTo>
                <a:lnTo>
                  <a:pt x="27669" y="1130300"/>
                </a:lnTo>
                <a:lnTo>
                  <a:pt x="19317" y="1181100"/>
                </a:lnTo>
                <a:lnTo>
                  <a:pt x="12429" y="1219200"/>
                </a:lnTo>
                <a:lnTo>
                  <a:pt x="7028" y="1270000"/>
                </a:lnTo>
                <a:lnTo>
                  <a:pt x="3140" y="1320800"/>
                </a:lnTo>
                <a:lnTo>
                  <a:pt x="789" y="1358900"/>
                </a:lnTo>
                <a:lnTo>
                  <a:pt x="0" y="1409700"/>
                </a:lnTo>
                <a:lnTo>
                  <a:pt x="789" y="1460500"/>
                </a:lnTo>
                <a:lnTo>
                  <a:pt x="3140" y="1511300"/>
                </a:lnTo>
                <a:lnTo>
                  <a:pt x="7028" y="1549400"/>
                </a:lnTo>
                <a:lnTo>
                  <a:pt x="12429" y="1600200"/>
                </a:lnTo>
                <a:lnTo>
                  <a:pt x="19317" y="1651000"/>
                </a:lnTo>
                <a:lnTo>
                  <a:pt x="27669" y="1689100"/>
                </a:lnTo>
                <a:lnTo>
                  <a:pt x="37458" y="1739900"/>
                </a:lnTo>
                <a:lnTo>
                  <a:pt x="48660" y="1778000"/>
                </a:lnTo>
                <a:lnTo>
                  <a:pt x="61251" y="1828800"/>
                </a:lnTo>
                <a:lnTo>
                  <a:pt x="75205" y="1866900"/>
                </a:lnTo>
                <a:lnTo>
                  <a:pt x="90499" y="1905000"/>
                </a:lnTo>
                <a:lnTo>
                  <a:pt x="107106" y="1955800"/>
                </a:lnTo>
                <a:lnTo>
                  <a:pt x="125003" y="1993900"/>
                </a:lnTo>
                <a:lnTo>
                  <a:pt x="144164" y="2032000"/>
                </a:lnTo>
                <a:lnTo>
                  <a:pt x="164565" y="2070100"/>
                </a:lnTo>
                <a:lnTo>
                  <a:pt x="186181" y="2108200"/>
                </a:lnTo>
                <a:lnTo>
                  <a:pt x="208986" y="2159000"/>
                </a:lnTo>
                <a:lnTo>
                  <a:pt x="232958" y="2184400"/>
                </a:lnTo>
                <a:lnTo>
                  <a:pt x="258069" y="2222500"/>
                </a:lnTo>
                <a:lnTo>
                  <a:pt x="284297" y="2260600"/>
                </a:lnTo>
                <a:lnTo>
                  <a:pt x="311615" y="2298700"/>
                </a:lnTo>
                <a:lnTo>
                  <a:pt x="340000" y="2336800"/>
                </a:lnTo>
                <a:lnTo>
                  <a:pt x="369426" y="2362200"/>
                </a:lnTo>
                <a:lnTo>
                  <a:pt x="399869" y="2400300"/>
                </a:lnTo>
                <a:lnTo>
                  <a:pt x="431303" y="2425700"/>
                </a:lnTo>
                <a:lnTo>
                  <a:pt x="463705" y="2463800"/>
                </a:lnTo>
                <a:lnTo>
                  <a:pt x="497048" y="2489200"/>
                </a:lnTo>
                <a:lnTo>
                  <a:pt x="531310" y="2514600"/>
                </a:lnTo>
                <a:close/>
              </a:path>
              <a:path w="3308984" h="2832100">
                <a:moveTo>
                  <a:pt x="901238" y="1968500"/>
                </a:moveTo>
                <a:lnTo>
                  <a:pt x="1575592" y="1574800"/>
                </a:lnTo>
                <a:lnTo>
                  <a:pt x="1575592" y="787400"/>
                </a:lnTo>
                <a:lnTo>
                  <a:pt x="1339253" y="787400"/>
                </a:lnTo>
                <a:lnTo>
                  <a:pt x="1339253" y="1447800"/>
                </a:lnTo>
                <a:lnTo>
                  <a:pt x="787796" y="1778000"/>
                </a:lnTo>
                <a:lnTo>
                  <a:pt x="901238" y="1968500"/>
                </a:lnTo>
                <a:close/>
              </a:path>
              <a:path w="3308984" h="2832100">
                <a:moveTo>
                  <a:pt x="2684021" y="2044700"/>
                </a:moveTo>
                <a:lnTo>
                  <a:pt x="2695051" y="2019300"/>
                </a:lnTo>
                <a:lnTo>
                  <a:pt x="3308744" y="1409700"/>
                </a:lnTo>
                <a:lnTo>
                  <a:pt x="2048270" y="1409700"/>
                </a:lnTo>
                <a:lnTo>
                  <a:pt x="2684021" y="2044700"/>
                </a:lnTo>
                <a:close/>
              </a:path>
              <a:path w="3308984" h="2832100">
                <a:moveTo>
                  <a:pt x="1230097" y="2819400"/>
                </a:moveTo>
                <a:lnTo>
                  <a:pt x="1628275" y="2819400"/>
                </a:lnTo>
                <a:lnTo>
                  <a:pt x="1679214" y="2806700"/>
                </a:lnTo>
                <a:lnTo>
                  <a:pt x="1923670" y="2743200"/>
                </a:lnTo>
                <a:lnTo>
                  <a:pt x="1970278" y="2717800"/>
                </a:lnTo>
                <a:lnTo>
                  <a:pt x="2016046" y="2692400"/>
                </a:lnTo>
                <a:lnTo>
                  <a:pt x="2060940" y="2679700"/>
                </a:lnTo>
                <a:lnTo>
                  <a:pt x="2104927" y="2654300"/>
                </a:lnTo>
                <a:lnTo>
                  <a:pt x="2147973" y="2628900"/>
                </a:lnTo>
                <a:lnTo>
                  <a:pt x="2190044" y="2603500"/>
                </a:lnTo>
                <a:lnTo>
                  <a:pt x="2231107" y="2578100"/>
                </a:lnTo>
                <a:lnTo>
                  <a:pt x="2271127" y="2540000"/>
                </a:lnTo>
                <a:lnTo>
                  <a:pt x="2310071" y="2514600"/>
                </a:lnTo>
                <a:lnTo>
                  <a:pt x="2347905" y="2476500"/>
                </a:lnTo>
                <a:lnTo>
                  <a:pt x="2384596" y="2451100"/>
                </a:lnTo>
                <a:lnTo>
                  <a:pt x="2420110" y="2413000"/>
                </a:lnTo>
                <a:lnTo>
                  <a:pt x="2197163" y="2197100"/>
                </a:lnTo>
                <a:lnTo>
                  <a:pt x="2161215" y="2222500"/>
                </a:lnTo>
                <a:lnTo>
                  <a:pt x="2123752" y="2260600"/>
                </a:lnTo>
                <a:lnTo>
                  <a:pt x="2084830" y="2286000"/>
                </a:lnTo>
                <a:lnTo>
                  <a:pt x="2044506" y="2324100"/>
                </a:lnTo>
                <a:lnTo>
                  <a:pt x="2002835" y="2349500"/>
                </a:lnTo>
                <a:lnTo>
                  <a:pt x="1959873" y="2374900"/>
                </a:lnTo>
                <a:lnTo>
                  <a:pt x="1915675" y="2400300"/>
                </a:lnTo>
                <a:lnTo>
                  <a:pt x="1870298" y="2413000"/>
                </a:lnTo>
                <a:lnTo>
                  <a:pt x="1823797" y="2438400"/>
                </a:lnTo>
                <a:lnTo>
                  <a:pt x="1776229" y="2451100"/>
                </a:lnTo>
                <a:lnTo>
                  <a:pt x="1727648" y="2476500"/>
                </a:lnTo>
                <a:lnTo>
                  <a:pt x="1678111" y="2489200"/>
                </a:lnTo>
                <a:lnTo>
                  <a:pt x="1627673" y="2489200"/>
                </a:lnTo>
                <a:lnTo>
                  <a:pt x="1524319" y="2514600"/>
                </a:lnTo>
                <a:lnTo>
                  <a:pt x="531310" y="2514600"/>
                </a:lnTo>
                <a:lnTo>
                  <a:pt x="566463" y="2540000"/>
                </a:lnTo>
                <a:lnTo>
                  <a:pt x="602485" y="2565400"/>
                </a:lnTo>
                <a:lnTo>
                  <a:pt x="639350" y="2590800"/>
                </a:lnTo>
                <a:lnTo>
                  <a:pt x="677033" y="2616200"/>
                </a:lnTo>
                <a:lnTo>
                  <a:pt x="715509" y="2641600"/>
                </a:lnTo>
                <a:lnTo>
                  <a:pt x="754754" y="2667000"/>
                </a:lnTo>
                <a:lnTo>
                  <a:pt x="794744" y="2679700"/>
                </a:lnTo>
                <a:lnTo>
                  <a:pt x="835452" y="2705100"/>
                </a:lnTo>
                <a:lnTo>
                  <a:pt x="876854" y="2717800"/>
                </a:lnTo>
                <a:lnTo>
                  <a:pt x="918927" y="2743200"/>
                </a:lnTo>
                <a:lnTo>
                  <a:pt x="1138463" y="2806700"/>
                </a:lnTo>
                <a:lnTo>
                  <a:pt x="1184032" y="2806700"/>
                </a:lnTo>
                <a:lnTo>
                  <a:pt x="1230097" y="2819400"/>
                </a:lnTo>
                <a:close/>
              </a:path>
              <a:path w="3308984" h="2832100">
                <a:moveTo>
                  <a:pt x="1323615" y="2832100"/>
                </a:moveTo>
                <a:lnTo>
                  <a:pt x="1524620" y="2832100"/>
                </a:lnTo>
                <a:lnTo>
                  <a:pt x="1576733" y="2819400"/>
                </a:lnTo>
                <a:lnTo>
                  <a:pt x="1276633" y="2819400"/>
                </a:lnTo>
                <a:lnTo>
                  <a:pt x="1323615" y="2832100"/>
                </a:lnTo>
                <a:close/>
              </a:path>
            </a:pathLst>
          </a:custGeom>
          <a:solidFill>
            <a:srgbClr val="FFFFFF">
              <a:alpha val="8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8"/>
          <p:cNvSpPr/>
          <p:nvPr/>
        </p:nvSpPr>
        <p:spPr>
          <a:xfrm>
            <a:off x="8319859" y="4997019"/>
            <a:ext cx="384806" cy="641298"/>
          </a:xfrm>
          <a:custGeom>
            <a:avLst/>
            <a:gdLst/>
            <a:ahLst/>
            <a:cxnLst/>
            <a:rect l="l" t="t" r="r" b="b"/>
            <a:pathLst>
              <a:path w="342900" h="659765">
                <a:moveTo>
                  <a:pt x="31627" y="320431"/>
                </a:moveTo>
                <a:lnTo>
                  <a:pt x="19323" y="317973"/>
                </a:lnTo>
                <a:lnTo>
                  <a:pt x="9267" y="311276"/>
                </a:lnTo>
                <a:lnTo>
                  <a:pt x="2484" y="301348"/>
                </a:lnTo>
                <a:lnTo>
                  <a:pt x="0" y="289218"/>
                </a:lnTo>
                <a:lnTo>
                  <a:pt x="36" y="97310"/>
                </a:lnTo>
                <a:lnTo>
                  <a:pt x="7959" y="59414"/>
                </a:lnTo>
                <a:lnTo>
                  <a:pt x="29224" y="28485"/>
                </a:lnTo>
                <a:lnTo>
                  <a:pt x="60666" y="7641"/>
                </a:lnTo>
                <a:lnTo>
                  <a:pt x="99126" y="0"/>
                </a:lnTo>
                <a:lnTo>
                  <a:pt x="243634" y="0"/>
                </a:lnTo>
                <a:lnTo>
                  <a:pt x="282093" y="7641"/>
                </a:lnTo>
                <a:lnTo>
                  <a:pt x="313534" y="28485"/>
                </a:lnTo>
                <a:lnTo>
                  <a:pt x="334804" y="59415"/>
                </a:lnTo>
                <a:lnTo>
                  <a:pt x="342750" y="97310"/>
                </a:lnTo>
                <a:lnTo>
                  <a:pt x="342750" y="111684"/>
                </a:lnTo>
                <a:lnTo>
                  <a:pt x="63272" y="111684"/>
                </a:lnTo>
                <a:lnTo>
                  <a:pt x="63269" y="289218"/>
                </a:lnTo>
                <a:lnTo>
                  <a:pt x="60772" y="301371"/>
                </a:lnTo>
                <a:lnTo>
                  <a:pt x="54009" y="311276"/>
                </a:lnTo>
                <a:lnTo>
                  <a:pt x="43942" y="317975"/>
                </a:lnTo>
                <a:lnTo>
                  <a:pt x="31627" y="320431"/>
                </a:lnTo>
                <a:close/>
              </a:path>
              <a:path w="342900" h="659765">
                <a:moveTo>
                  <a:pt x="120853" y="659332"/>
                </a:moveTo>
                <a:lnTo>
                  <a:pt x="81726" y="633719"/>
                </a:lnTo>
                <a:lnTo>
                  <a:pt x="78389" y="111684"/>
                </a:lnTo>
                <a:lnTo>
                  <a:pt x="342750" y="111684"/>
                </a:lnTo>
                <a:lnTo>
                  <a:pt x="264357" y="111697"/>
                </a:lnTo>
                <a:lnTo>
                  <a:pt x="264357" y="320167"/>
                </a:lnTo>
                <a:lnTo>
                  <a:pt x="163333" y="320167"/>
                </a:lnTo>
                <a:lnTo>
                  <a:pt x="163327" y="617423"/>
                </a:lnTo>
                <a:lnTo>
                  <a:pt x="159998" y="633719"/>
                </a:lnTo>
                <a:lnTo>
                  <a:pt x="150899" y="647050"/>
                </a:lnTo>
                <a:lnTo>
                  <a:pt x="137396" y="656037"/>
                </a:lnTo>
                <a:lnTo>
                  <a:pt x="120853" y="659332"/>
                </a:lnTo>
                <a:close/>
              </a:path>
              <a:path w="342900" h="659765">
                <a:moveTo>
                  <a:pt x="311120" y="320462"/>
                </a:moveTo>
                <a:lnTo>
                  <a:pt x="298803" y="318004"/>
                </a:lnTo>
                <a:lnTo>
                  <a:pt x="288726" y="311276"/>
                </a:lnTo>
                <a:lnTo>
                  <a:pt x="281958" y="301348"/>
                </a:lnTo>
                <a:lnTo>
                  <a:pt x="279475" y="289218"/>
                </a:lnTo>
                <a:lnTo>
                  <a:pt x="279475" y="111697"/>
                </a:lnTo>
                <a:lnTo>
                  <a:pt x="342750" y="111697"/>
                </a:lnTo>
                <a:lnTo>
                  <a:pt x="342750" y="289218"/>
                </a:lnTo>
                <a:lnTo>
                  <a:pt x="340262" y="301371"/>
                </a:lnTo>
                <a:lnTo>
                  <a:pt x="333483" y="311303"/>
                </a:lnTo>
                <a:lnTo>
                  <a:pt x="323427" y="318004"/>
                </a:lnTo>
                <a:lnTo>
                  <a:pt x="311120" y="320462"/>
                </a:lnTo>
                <a:close/>
              </a:path>
              <a:path w="342900" h="659765">
                <a:moveTo>
                  <a:pt x="221880" y="659366"/>
                </a:moveTo>
                <a:lnTo>
                  <a:pt x="205343" y="656071"/>
                </a:lnTo>
                <a:lnTo>
                  <a:pt x="191845" y="647083"/>
                </a:lnTo>
                <a:lnTo>
                  <a:pt x="182742" y="633719"/>
                </a:lnTo>
                <a:lnTo>
                  <a:pt x="179414" y="617423"/>
                </a:lnTo>
                <a:lnTo>
                  <a:pt x="179414" y="320167"/>
                </a:lnTo>
                <a:lnTo>
                  <a:pt x="264357" y="320167"/>
                </a:lnTo>
                <a:lnTo>
                  <a:pt x="264357" y="617423"/>
                </a:lnTo>
                <a:lnTo>
                  <a:pt x="261022" y="633751"/>
                </a:lnTo>
                <a:lnTo>
                  <a:pt x="251923" y="647083"/>
                </a:lnTo>
                <a:lnTo>
                  <a:pt x="238422" y="656071"/>
                </a:lnTo>
                <a:lnTo>
                  <a:pt x="221880" y="65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0"/>
          <p:cNvSpPr/>
          <p:nvPr/>
        </p:nvSpPr>
        <p:spPr>
          <a:xfrm>
            <a:off x="8828875" y="4997019"/>
            <a:ext cx="384806" cy="641298"/>
          </a:xfrm>
          <a:custGeom>
            <a:avLst/>
            <a:gdLst/>
            <a:ahLst/>
            <a:cxnLst/>
            <a:rect l="l" t="t" r="r" b="b"/>
            <a:pathLst>
              <a:path w="342900" h="659765">
                <a:moveTo>
                  <a:pt x="31627" y="320431"/>
                </a:moveTo>
                <a:lnTo>
                  <a:pt x="19323" y="317973"/>
                </a:lnTo>
                <a:lnTo>
                  <a:pt x="9267" y="311276"/>
                </a:lnTo>
                <a:lnTo>
                  <a:pt x="2484" y="301348"/>
                </a:lnTo>
                <a:lnTo>
                  <a:pt x="0" y="289218"/>
                </a:lnTo>
                <a:lnTo>
                  <a:pt x="36" y="97310"/>
                </a:lnTo>
                <a:lnTo>
                  <a:pt x="7959" y="59414"/>
                </a:lnTo>
                <a:lnTo>
                  <a:pt x="29224" y="28485"/>
                </a:lnTo>
                <a:lnTo>
                  <a:pt x="60666" y="7641"/>
                </a:lnTo>
                <a:lnTo>
                  <a:pt x="99126" y="0"/>
                </a:lnTo>
                <a:lnTo>
                  <a:pt x="243634" y="0"/>
                </a:lnTo>
                <a:lnTo>
                  <a:pt x="282093" y="7641"/>
                </a:lnTo>
                <a:lnTo>
                  <a:pt x="313534" y="28485"/>
                </a:lnTo>
                <a:lnTo>
                  <a:pt x="334804" y="59415"/>
                </a:lnTo>
                <a:lnTo>
                  <a:pt x="342750" y="97310"/>
                </a:lnTo>
                <a:lnTo>
                  <a:pt x="342750" y="111684"/>
                </a:lnTo>
                <a:lnTo>
                  <a:pt x="63272" y="111684"/>
                </a:lnTo>
                <a:lnTo>
                  <a:pt x="63269" y="289218"/>
                </a:lnTo>
                <a:lnTo>
                  <a:pt x="60772" y="301371"/>
                </a:lnTo>
                <a:lnTo>
                  <a:pt x="54009" y="311276"/>
                </a:lnTo>
                <a:lnTo>
                  <a:pt x="43942" y="317975"/>
                </a:lnTo>
                <a:lnTo>
                  <a:pt x="31627" y="320431"/>
                </a:lnTo>
                <a:close/>
              </a:path>
              <a:path w="342900" h="659765">
                <a:moveTo>
                  <a:pt x="120853" y="659332"/>
                </a:moveTo>
                <a:lnTo>
                  <a:pt x="81726" y="633719"/>
                </a:lnTo>
                <a:lnTo>
                  <a:pt x="78389" y="111684"/>
                </a:lnTo>
                <a:lnTo>
                  <a:pt x="342750" y="111684"/>
                </a:lnTo>
                <a:lnTo>
                  <a:pt x="264357" y="111697"/>
                </a:lnTo>
                <a:lnTo>
                  <a:pt x="264357" y="320167"/>
                </a:lnTo>
                <a:lnTo>
                  <a:pt x="163333" y="320167"/>
                </a:lnTo>
                <a:lnTo>
                  <a:pt x="163327" y="617423"/>
                </a:lnTo>
                <a:lnTo>
                  <a:pt x="159998" y="633719"/>
                </a:lnTo>
                <a:lnTo>
                  <a:pt x="150899" y="647050"/>
                </a:lnTo>
                <a:lnTo>
                  <a:pt x="137396" y="656037"/>
                </a:lnTo>
                <a:lnTo>
                  <a:pt x="120853" y="659332"/>
                </a:lnTo>
                <a:close/>
              </a:path>
              <a:path w="342900" h="659765">
                <a:moveTo>
                  <a:pt x="311120" y="320462"/>
                </a:moveTo>
                <a:lnTo>
                  <a:pt x="298803" y="318004"/>
                </a:lnTo>
                <a:lnTo>
                  <a:pt x="288726" y="311276"/>
                </a:lnTo>
                <a:lnTo>
                  <a:pt x="281958" y="301348"/>
                </a:lnTo>
                <a:lnTo>
                  <a:pt x="279475" y="289218"/>
                </a:lnTo>
                <a:lnTo>
                  <a:pt x="279475" y="111697"/>
                </a:lnTo>
                <a:lnTo>
                  <a:pt x="342750" y="111697"/>
                </a:lnTo>
                <a:lnTo>
                  <a:pt x="342750" y="289218"/>
                </a:lnTo>
                <a:lnTo>
                  <a:pt x="340262" y="301371"/>
                </a:lnTo>
                <a:lnTo>
                  <a:pt x="333483" y="311303"/>
                </a:lnTo>
                <a:lnTo>
                  <a:pt x="323427" y="318004"/>
                </a:lnTo>
                <a:lnTo>
                  <a:pt x="311120" y="320462"/>
                </a:lnTo>
                <a:close/>
              </a:path>
              <a:path w="342900" h="659765">
                <a:moveTo>
                  <a:pt x="221880" y="659366"/>
                </a:moveTo>
                <a:lnTo>
                  <a:pt x="205343" y="656071"/>
                </a:lnTo>
                <a:lnTo>
                  <a:pt x="191845" y="647083"/>
                </a:lnTo>
                <a:lnTo>
                  <a:pt x="182742" y="633719"/>
                </a:lnTo>
                <a:lnTo>
                  <a:pt x="179414" y="617423"/>
                </a:lnTo>
                <a:lnTo>
                  <a:pt x="179414" y="320167"/>
                </a:lnTo>
                <a:lnTo>
                  <a:pt x="264357" y="320167"/>
                </a:lnTo>
                <a:lnTo>
                  <a:pt x="264357" y="617423"/>
                </a:lnTo>
                <a:lnTo>
                  <a:pt x="261022" y="633751"/>
                </a:lnTo>
                <a:lnTo>
                  <a:pt x="251923" y="647083"/>
                </a:lnTo>
                <a:lnTo>
                  <a:pt x="238422" y="656071"/>
                </a:lnTo>
                <a:lnTo>
                  <a:pt x="221880" y="65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2"/>
          <p:cNvSpPr/>
          <p:nvPr/>
        </p:nvSpPr>
        <p:spPr>
          <a:xfrm>
            <a:off x="9324683" y="4997019"/>
            <a:ext cx="384806" cy="641298"/>
          </a:xfrm>
          <a:custGeom>
            <a:avLst/>
            <a:gdLst/>
            <a:ahLst/>
            <a:cxnLst/>
            <a:rect l="l" t="t" r="r" b="b"/>
            <a:pathLst>
              <a:path w="342900" h="659765">
                <a:moveTo>
                  <a:pt x="31627" y="320431"/>
                </a:moveTo>
                <a:lnTo>
                  <a:pt x="19323" y="317973"/>
                </a:lnTo>
                <a:lnTo>
                  <a:pt x="9267" y="311276"/>
                </a:lnTo>
                <a:lnTo>
                  <a:pt x="2484" y="301348"/>
                </a:lnTo>
                <a:lnTo>
                  <a:pt x="0" y="289218"/>
                </a:lnTo>
                <a:lnTo>
                  <a:pt x="36" y="97310"/>
                </a:lnTo>
                <a:lnTo>
                  <a:pt x="7959" y="59414"/>
                </a:lnTo>
                <a:lnTo>
                  <a:pt x="29224" y="28485"/>
                </a:lnTo>
                <a:lnTo>
                  <a:pt x="60666" y="7641"/>
                </a:lnTo>
                <a:lnTo>
                  <a:pt x="99126" y="0"/>
                </a:lnTo>
                <a:lnTo>
                  <a:pt x="243634" y="0"/>
                </a:lnTo>
                <a:lnTo>
                  <a:pt x="282093" y="7641"/>
                </a:lnTo>
                <a:lnTo>
                  <a:pt x="313534" y="28485"/>
                </a:lnTo>
                <a:lnTo>
                  <a:pt x="334804" y="59415"/>
                </a:lnTo>
                <a:lnTo>
                  <a:pt x="342750" y="97310"/>
                </a:lnTo>
                <a:lnTo>
                  <a:pt x="342750" y="111684"/>
                </a:lnTo>
                <a:lnTo>
                  <a:pt x="63272" y="111684"/>
                </a:lnTo>
                <a:lnTo>
                  <a:pt x="63269" y="289218"/>
                </a:lnTo>
                <a:lnTo>
                  <a:pt x="60772" y="301371"/>
                </a:lnTo>
                <a:lnTo>
                  <a:pt x="54009" y="311276"/>
                </a:lnTo>
                <a:lnTo>
                  <a:pt x="43942" y="317975"/>
                </a:lnTo>
                <a:lnTo>
                  <a:pt x="31627" y="320431"/>
                </a:lnTo>
                <a:close/>
              </a:path>
              <a:path w="342900" h="659765">
                <a:moveTo>
                  <a:pt x="120853" y="659332"/>
                </a:moveTo>
                <a:lnTo>
                  <a:pt x="81726" y="633719"/>
                </a:lnTo>
                <a:lnTo>
                  <a:pt x="78389" y="111684"/>
                </a:lnTo>
                <a:lnTo>
                  <a:pt x="342750" y="111684"/>
                </a:lnTo>
                <a:lnTo>
                  <a:pt x="264357" y="111697"/>
                </a:lnTo>
                <a:lnTo>
                  <a:pt x="264357" y="320167"/>
                </a:lnTo>
                <a:lnTo>
                  <a:pt x="163333" y="320167"/>
                </a:lnTo>
                <a:lnTo>
                  <a:pt x="163327" y="617423"/>
                </a:lnTo>
                <a:lnTo>
                  <a:pt x="159998" y="633719"/>
                </a:lnTo>
                <a:lnTo>
                  <a:pt x="150899" y="647050"/>
                </a:lnTo>
                <a:lnTo>
                  <a:pt x="137396" y="656037"/>
                </a:lnTo>
                <a:lnTo>
                  <a:pt x="120853" y="659332"/>
                </a:lnTo>
                <a:close/>
              </a:path>
              <a:path w="342900" h="659765">
                <a:moveTo>
                  <a:pt x="311120" y="320462"/>
                </a:moveTo>
                <a:lnTo>
                  <a:pt x="298803" y="318004"/>
                </a:lnTo>
                <a:lnTo>
                  <a:pt x="288726" y="311276"/>
                </a:lnTo>
                <a:lnTo>
                  <a:pt x="281958" y="301348"/>
                </a:lnTo>
                <a:lnTo>
                  <a:pt x="279475" y="289218"/>
                </a:lnTo>
                <a:lnTo>
                  <a:pt x="279475" y="111697"/>
                </a:lnTo>
                <a:lnTo>
                  <a:pt x="342750" y="111697"/>
                </a:lnTo>
                <a:lnTo>
                  <a:pt x="342750" y="289218"/>
                </a:lnTo>
                <a:lnTo>
                  <a:pt x="340262" y="301371"/>
                </a:lnTo>
                <a:lnTo>
                  <a:pt x="333483" y="311303"/>
                </a:lnTo>
                <a:lnTo>
                  <a:pt x="323427" y="318004"/>
                </a:lnTo>
                <a:lnTo>
                  <a:pt x="311120" y="320462"/>
                </a:lnTo>
                <a:close/>
              </a:path>
              <a:path w="342900" h="659765">
                <a:moveTo>
                  <a:pt x="221880" y="659366"/>
                </a:moveTo>
                <a:lnTo>
                  <a:pt x="205343" y="656071"/>
                </a:lnTo>
                <a:lnTo>
                  <a:pt x="191845" y="647083"/>
                </a:lnTo>
                <a:lnTo>
                  <a:pt x="182742" y="633719"/>
                </a:lnTo>
                <a:lnTo>
                  <a:pt x="179414" y="617423"/>
                </a:lnTo>
                <a:lnTo>
                  <a:pt x="179414" y="320167"/>
                </a:lnTo>
                <a:lnTo>
                  <a:pt x="264357" y="320167"/>
                </a:lnTo>
                <a:lnTo>
                  <a:pt x="264357" y="617423"/>
                </a:lnTo>
                <a:lnTo>
                  <a:pt x="261022" y="633751"/>
                </a:lnTo>
                <a:lnTo>
                  <a:pt x="251923" y="647083"/>
                </a:lnTo>
                <a:lnTo>
                  <a:pt x="238422" y="656071"/>
                </a:lnTo>
                <a:lnTo>
                  <a:pt x="221880" y="65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7"/>
          <p:cNvSpPr/>
          <p:nvPr/>
        </p:nvSpPr>
        <p:spPr>
          <a:xfrm>
            <a:off x="8439249" y="4809651"/>
            <a:ext cx="164663" cy="140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29"/>
          <p:cNvSpPr/>
          <p:nvPr/>
        </p:nvSpPr>
        <p:spPr>
          <a:xfrm>
            <a:off x="8948264" y="4809651"/>
            <a:ext cx="164663" cy="140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1"/>
          <p:cNvSpPr/>
          <p:nvPr/>
        </p:nvSpPr>
        <p:spPr>
          <a:xfrm>
            <a:off x="9444073" y="4809651"/>
            <a:ext cx="164663" cy="1408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3"/>
          <p:cNvSpPr/>
          <p:nvPr/>
        </p:nvSpPr>
        <p:spPr>
          <a:xfrm>
            <a:off x="9950802" y="4809651"/>
            <a:ext cx="164663" cy="140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4"/>
          <p:cNvSpPr/>
          <p:nvPr/>
        </p:nvSpPr>
        <p:spPr>
          <a:xfrm>
            <a:off x="9852795" y="4969435"/>
            <a:ext cx="384806" cy="641298"/>
          </a:xfrm>
          <a:custGeom>
            <a:avLst/>
            <a:gdLst/>
            <a:ahLst/>
            <a:cxnLst/>
            <a:rect l="l" t="t" r="r" b="b"/>
            <a:pathLst>
              <a:path w="342900" h="659765">
                <a:moveTo>
                  <a:pt x="31627" y="320431"/>
                </a:moveTo>
                <a:lnTo>
                  <a:pt x="19323" y="317973"/>
                </a:lnTo>
                <a:lnTo>
                  <a:pt x="9267" y="311276"/>
                </a:lnTo>
                <a:lnTo>
                  <a:pt x="2484" y="301348"/>
                </a:lnTo>
                <a:lnTo>
                  <a:pt x="0" y="289218"/>
                </a:lnTo>
                <a:lnTo>
                  <a:pt x="36" y="97310"/>
                </a:lnTo>
                <a:lnTo>
                  <a:pt x="7959" y="59414"/>
                </a:lnTo>
                <a:lnTo>
                  <a:pt x="29224" y="28485"/>
                </a:lnTo>
                <a:lnTo>
                  <a:pt x="60666" y="7641"/>
                </a:lnTo>
                <a:lnTo>
                  <a:pt x="99126" y="0"/>
                </a:lnTo>
                <a:lnTo>
                  <a:pt x="243634" y="0"/>
                </a:lnTo>
                <a:lnTo>
                  <a:pt x="282093" y="7641"/>
                </a:lnTo>
                <a:lnTo>
                  <a:pt x="313534" y="28485"/>
                </a:lnTo>
                <a:lnTo>
                  <a:pt x="334804" y="59415"/>
                </a:lnTo>
                <a:lnTo>
                  <a:pt x="342750" y="97310"/>
                </a:lnTo>
                <a:lnTo>
                  <a:pt x="342750" y="111684"/>
                </a:lnTo>
                <a:lnTo>
                  <a:pt x="63272" y="111684"/>
                </a:lnTo>
                <a:lnTo>
                  <a:pt x="63269" y="289218"/>
                </a:lnTo>
                <a:lnTo>
                  <a:pt x="60772" y="301371"/>
                </a:lnTo>
                <a:lnTo>
                  <a:pt x="54009" y="311276"/>
                </a:lnTo>
                <a:lnTo>
                  <a:pt x="43942" y="317975"/>
                </a:lnTo>
                <a:lnTo>
                  <a:pt x="31627" y="320431"/>
                </a:lnTo>
                <a:close/>
              </a:path>
              <a:path w="342900" h="659765">
                <a:moveTo>
                  <a:pt x="120853" y="659332"/>
                </a:moveTo>
                <a:lnTo>
                  <a:pt x="81726" y="633719"/>
                </a:lnTo>
                <a:lnTo>
                  <a:pt x="78389" y="111684"/>
                </a:lnTo>
                <a:lnTo>
                  <a:pt x="342750" y="111684"/>
                </a:lnTo>
                <a:lnTo>
                  <a:pt x="264357" y="111697"/>
                </a:lnTo>
                <a:lnTo>
                  <a:pt x="264357" y="320167"/>
                </a:lnTo>
                <a:lnTo>
                  <a:pt x="163333" y="320167"/>
                </a:lnTo>
                <a:lnTo>
                  <a:pt x="163327" y="617423"/>
                </a:lnTo>
                <a:lnTo>
                  <a:pt x="159998" y="633719"/>
                </a:lnTo>
                <a:lnTo>
                  <a:pt x="150899" y="647050"/>
                </a:lnTo>
                <a:lnTo>
                  <a:pt x="137396" y="656037"/>
                </a:lnTo>
                <a:lnTo>
                  <a:pt x="120853" y="659332"/>
                </a:lnTo>
                <a:close/>
              </a:path>
              <a:path w="342900" h="659765">
                <a:moveTo>
                  <a:pt x="311120" y="320462"/>
                </a:moveTo>
                <a:lnTo>
                  <a:pt x="298803" y="318004"/>
                </a:lnTo>
                <a:lnTo>
                  <a:pt x="288726" y="311276"/>
                </a:lnTo>
                <a:lnTo>
                  <a:pt x="281958" y="301348"/>
                </a:lnTo>
                <a:lnTo>
                  <a:pt x="279475" y="289218"/>
                </a:lnTo>
                <a:lnTo>
                  <a:pt x="279475" y="111697"/>
                </a:lnTo>
                <a:lnTo>
                  <a:pt x="342750" y="111697"/>
                </a:lnTo>
                <a:lnTo>
                  <a:pt x="342750" y="289218"/>
                </a:lnTo>
                <a:lnTo>
                  <a:pt x="340262" y="301371"/>
                </a:lnTo>
                <a:lnTo>
                  <a:pt x="333483" y="311303"/>
                </a:lnTo>
                <a:lnTo>
                  <a:pt x="323427" y="318004"/>
                </a:lnTo>
                <a:lnTo>
                  <a:pt x="311120" y="320462"/>
                </a:lnTo>
                <a:close/>
              </a:path>
              <a:path w="342900" h="659765">
                <a:moveTo>
                  <a:pt x="221880" y="659366"/>
                </a:moveTo>
                <a:lnTo>
                  <a:pt x="205343" y="656071"/>
                </a:lnTo>
                <a:lnTo>
                  <a:pt x="191845" y="647083"/>
                </a:lnTo>
                <a:lnTo>
                  <a:pt x="182742" y="633719"/>
                </a:lnTo>
                <a:lnTo>
                  <a:pt x="179414" y="617423"/>
                </a:lnTo>
                <a:lnTo>
                  <a:pt x="179414" y="320167"/>
                </a:lnTo>
                <a:lnTo>
                  <a:pt x="264357" y="320167"/>
                </a:lnTo>
                <a:lnTo>
                  <a:pt x="264357" y="617423"/>
                </a:lnTo>
                <a:lnTo>
                  <a:pt x="261022" y="633751"/>
                </a:lnTo>
                <a:lnTo>
                  <a:pt x="251923" y="647083"/>
                </a:lnTo>
                <a:lnTo>
                  <a:pt x="238422" y="656071"/>
                </a:lnTo>
                <a:lnTo>
                  <a:pt x="221880" y="65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5"/>
          <p:cNvSpPr/>
          <p:nvPr/>
        </p:nvSpPr>
        <p:spPr>
          <a:xfrm>
            <a:off x="10450548" y="4809651"/>
            <a:ext cx="164663" cy="140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36"/>
          <p:cNvSpPr/>
          <p:nvPr/>
        </p:nvSpPr>
        <p:spPr>
          <a:xfrm>
            <a:off x="10352540" y="4969435"/>
            <a:ext cx="384806" cy="641298"/>
          </a:xfrm>
          <a:custGeom>
            <a:avLst/>
            <a:gdLst/>
            <a:ahLst/>
            <a:cxnLst/>
            <a:rect l="l" t="t" r="r" b="b"/>
            <a:pathLst>
              <a:path w="342900" h="659765">
                <a:moveTo>
                  <a:pt x="31627" y="320431"/>
                </a:moveTo>
                <a:lnTo>
                  <a:pt x="19323" y="317973"/>
                </a:lnTo>
                <a:lnTo>
                  <a:pt x="9267" y="311276"/>
                </a:lnTo>
                <a:lnTo>
                  <a:pt x="2484" y="301348"/>
                </a:lnTo>
                <a:lnTo>
                  <a:pt x="0" y="289218"/>
                </a:lnTo>
                <a:lnTo>
                  <a:pt x="36" y="97310"/>
                </a:lnTo>
                <a:lnTo>
                  <a:pt x="7959" y="59414"/>
                </a:lnTo>
                <a:lnTo>
                  <a:pt x="29224" y="28485"/>
                </a:lnTo>
                <a:lnTo>
                  <a:pt x="60666" y="7641"/>
                </a:lnTo>
                <a:lnTo>
                  <a:pt x="99126" y="0"/>
                </a:lnTo>
                <a:lnTo>
                  <a:pt x="243634" y="0"/>
                </a:lnTo>
                <a:lnTo>
                  <a:pt x="282093" y="7641"/>
                </a:lnTo>
                <a:lnTo>
                  <a:pt x="313534" y="28485"/>
                </a:lnTo>
                <a:lnTo>
                  <a:pt x="334804" y="59415"/>
                </a:lnTo>
                <a:lnTo>
                  <a:pt x="342750" y="97310"/>
                </a:lnTo>
                <a:lnTo>
                  <a:pt x="342750" y="111684"/>
                </a:lnTo>
                <a:lnTo>
                  <a:pt x="63272" y="111684"/>
                </a:lnTo>
                <a:lnTo>
                  <a:pt x="63269" y="289218"/>
                </a:lnTo>
                <a:lnTo>
                  <a:pt x="60772" y="301371"/>
                </a:lnTo>
                <a:lnTo>
                  <a:pt x="54009" y="311276"/>
                </a:lnTo>
                <a:lnTo>
                  <a:pt x="43942" y="317975"/>
                </a:lnTo>
                <a:lnTo>
                  <a:pt x="31627" y="320431"/>
                </a:lnTo>
                <a:close/>
              </a:path>
              <a:path w="342900" h="659765">
                <a:moveTo>
                  <a:pt x="120853" y="659332"/>
                </a:moveTo>
                <a:lnTo>
                  <a:pt x="81726" y="633719"/>
                </a:lnTo>
                <a:lnTo>
                  <a:pt x="78389" y="111684"/>
                </a:lnTo>
                <a:lnTo>
                  <a:pt x="342750" y="111684"/>
                </a:lnTo>
                <a:lnTo>
                  <a:pt x="264357" y="111697"/>
                </a:lnTo>
                <a:lnTo>
                  <a:pt x="264357" y="320167"/>
                </a:lnTo>
                <a:lnTo>
                  <a:pt x="163333" y="320167"/>
                </a:lnTo>
                <a:lnTo>
                  <a:pt x="163327" y="617423"/>
                </a:lnTo>
                <a:lnTo>
                  <a:pt x="159998" y="633719"/>
                </a:lnTo>
                <a:lnTo>
                  <a:pt x="150899" y="647050"/>
                </a:lnTo>
                <a:lnTo>
                  <a:pt x="137396" y="656037"/>
                </a:lnTo>
                <a:lnTo>
                  <a:pt x="120853" y="659332"/>
                </a:lnTo>
                <a:close/>
              </a:path>
              <a:path w="342900" h="659765">
                <a:moveTo>
                  <a:pt x="311120" y="320462"/>
                </a:moveTo>
                <a:lnTo>
                  <a:pt x="298803" y="318004"/>
                </a:lnTo>
                <a:lnTo>
                  <a:pt x="288726" y="311276"/>
                </a:lnTo>
                <a:lnTo>
                  <a:pt x="281958" y="301348"/>
                </a:lnTo>
                <a:lnTo>
                  <a:pt x="279475" y="289218"/>
                </a:lnTo>
                <a:lnTo>
                  <a:pt x="279475" y="111697"/>
                </a:lnTo>
                <a:lnTo>
                  <a:pt x="342750" y="111697"/>
                </a:lnTo>
                <a:lnTo>
                  <a:pt x="342750" y="289218"/>
                </a:lnTo>
                <a:lnTo>
                  <a:pt x="340262" y="301371"/>
                </a:lnTo>
                <a:lnTo>
                  <a:pt x="333483" y="311303"/>
                </a:lnTo>
                <a:lnTo>
                  <a:pt x="323427" y="318004"/>
                </a:lnTo>
                <a:lnTo>
                  <a:pt x="311120" y="320462"/>
                </a:lnTo>
                <a:close/>
              </a:path>
              <a:path w="342900" h="659765">
                <a:moveTo>
                  <a:pt x="221880" y="659366"/>
                </a:moveTo>
                <a:lnTo>
                  <a:pt x="205343" y="656071"/>
                </a:lnTo>
                <a:lnTo>
                  <a:pt x="191845" y="647083"/>
                </a:lnTo>
                <a:lnTo>
                  <a:pt x="182742" y="633719"/>
                </a:lnTo>
                <a:lnTo>
                  <a:pt x="179414" y="617423"/>
                </a:lnTo>
                <a:lnTo>
                  <a:pt x="179414" y="320167"/>
                </a:lnTo>
                <a:lnTo>
                  <a:pt x="264357" y="320167"/>
                </a:lnTo>
                <a:lnTo>
                  <a:pt x="264357" y="617423"/>
                </a:lnTo>
                <a:lnTo>
                  <a:pt x="261022" y="633751"/>
                </a:lnTo>
                <a:lnTo>
                  <a:pt x="251923" y="647083"/>
                </a:lnTo>
                <a:lnTo>
                  <a:pt x="238422" y="656071"/>
                </a:lnTo>
                <a:lnTo>
                  <a:pt x="221880" y="6593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Заголовок 1"/>
          <p:cNvSpPr txBox="1">
            <a:spLocks/>
          </p:cNvSpPr>
          <p:nvPr/>
        </p:nvSpPr>
        <p:spPr bwMode="gray">
          <a:xfrm>
            <a:off x="979616" y="3979791"/>
            <a:ext cx="214294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Персональный менеджер для организации закупки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 bwMode="gray">
          <a:xfrm>
            <a:off x="3579495" y="3987425"/>
            <a:ext cx="214294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Поддержка заказчиков на всех закупках (методическая)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4" name="Заголовок 1"/>
          <p:cNvSpPr txBox="1">
            <a:spLocks/>
          </p:cNvSpPr>
          <p:nvPr/>
        </p:nvSpPr>
        <p:spPr bwMode="gray">
          <a:xfrm>
            <a:off x="6597216" y="4010118"/>
            <a:ext cx="214294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Наличие региональных представительств и сети партнеров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5" name="Заголовок 1"/>
          <p:cNvSpPr txBox="1">
            <a:spLocks/>
          </p:cNvSpPr>
          <p:nvPr/>
        </p:nvSpPr>
        <p:spPr bwMode="gray">
          <a:xfrm>
            <a:off x="9112927" y="4010118"/>
            <a:ext cx="2361771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Возможность интеграции «внешними» закупочными системами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 bwMode="gray">
          <a:xfrm>
            <a:off x="1022754" y="5883407"/>
            <a:ext cx="214294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Бесплатное онлайн обучение по работе с ЭТП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7" name="Заголовок 1"/>
          <p:cNvSpPr txBox="1">
            <a:spLocks/>
          </p:cNvSpPr>
          <p:nvPr/>
        </p:nvSpPr>
        <p:spPr bwMode="gray">
          <a:xfrm>
            <a:off x="8594399" y="5821936"/>
            <a:ext cx="214294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Поиск потенциальных поставщиков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 bwMode="gray">
          <a:xfrm>
            <a:off x="4676743" y="6010611"/>
            <a:ext cx="2401937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Техническая поддержка</a:t>
            </a:r>
          </a:p>
          <a:p>
            <a:pPr algn="ctr"/>
            <a:r>
              <a:rPr lang="ru-RU" sz="1300" b="1" dirty="0" smtClean="0">
                <a:solidFill>
                  <a:schemeClr val="tx1"/>
                </a:solidFill>
              </a:rPr>
              <a:t>24/7</a:t>
            </a:r>
            <a:endParaRPr lang="ru-RU" sz="1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 smtClean="0"/>
              <a:t>Привлечение пользователей для развития кооперации 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77789"/>
              </p:ext>
            </p:extLst>
          </p:nvPr>
        </p:nvGraphicFramePr>
        <p:xfrm>
          <a:off x="519724" y="2512607"/>
          <a:ext cx="11182838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838">
                  <a:extLst>
                    <a:ext uri="{9D8B030D-6E8A-4147-A177-3AD203B41FA5}">
                      <a16:colId xmlns:a16="http://schemas.microsoft.com/office/drawing/2014/main" val="4082772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ЗАКАЗЧИКИ ПО 223-ФЗ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85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Предприятия, где есть доля государства больше 50 %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25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Организации, занимающиеся определенными видами деятельности – водоснабжение,</a:t>
                      </a:r>
                      <a:r>
                        <a:rPr lang="ru-RU" sz="1800" baseline="0" dirty="0" smtClean="0"/>
                        <a:t> энергетика и т.д.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02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Организации</a:t>
                      </a:r>
                      <a:r>
                        <a:rPr lang="ru-RU" sz="1800" baseline="0" dirty="0" smtClean="0"/>
                        <a:t> монополисты – газовые, РЖД и т.д.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36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Бюджетные организации, осуществляющие</a:t>
                      </a:r>
                      <a:r>
                        <a:rPr lang="ru-RU" sz="1800" baseline="0" dirty="0" smtClean="0"/>
                        <a:t> госзакупки за счет внебюджетных средств (например, за счет грантов)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182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Корпоративные</a:t>
                      </a:r>
                      <a:r>
                        <a:rPr lang="ru-RU" sz="1800" baseline="0" dirty="0" smtClean="0"/>
                        <a:t> заказчики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4761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5963" y="5444430"/>
            <a:ext cx="1127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Комиссия площадки:</a:t>
            </a:r>
          </a:p>
          <a:p>
            <a:endParaRPr lang="ru-RU" sz="1400" dirty="0" smtClean="0"/>
          </a:p>
          <a:p>
            <a:r>
              <a:rPr lang="ru-RU" sz="1400" dirty="0" smtClean="0"/>
              <a:t>– до 300 тыс. руб. 1,2%, но не более 6 тыс. руб., </a:t>
            </a:r>
          </a:p>
          <a:p>
            <a:r>
              <a:rPr lang="ru-RU" sz="1400" dirty="0" smtClean="0"/>
              <a:t>- свыше 1 млн. руб. – 1,2 %, но не более 354 тыс. руб.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6617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/>
              <a:t>Привлечение пользователей для развития кооперации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53214"/>
              </p:ext>
            </p:extLst>
          </p:nvPr>
        </p:nvGraphicFramePr>
        <p:xfrm>
          <a:off x="519724" y="2512607"/>
          <a:ext cx="11182838" cy="2183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2838">
                  <a:extLst>
                    <a:ext uri="{9D8B030D-6E8A-4147-A177-3AD203B41FA5}">
                      <a16:colId xmlns:a16="http://schemas.microsoft.com/office/drawing/2014/main" val="4082772691"/>
                    </a:ext>
                  </a:extLst>
                </a:gridCol>
              </a:tblGrid>
              <a:tr h="36305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ЗАКАЗЧИКИ ПО 44-ФЗ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859169"/>
                  </a:ext>
                </a:extLst>
              </a:tr>
              <a:tr h="36305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Государственные</a:t>
                      </a:r>
                      <a:r>
                        <a:rPr lang="ru-RU" sz="2000" baseline="0" dirty="0" smtClean="0"/>
                        <a:t> бюджетные учреждения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725495"/>
                  </a:ext>
                </a:extLst>
              </a:tr>
              <a:tr h="36305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Федеральные учреждения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023812"/>
                  </a:ext>
                </a:extLst>
              </a:tr>
              <a:tr h="36305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Региональные учреждения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536802"/>
                  </a:ext>
                </a:extLst>
              </a:tr>
              <a:tr h="59819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Муниципальные учреждения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18226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5963" y="4978263"/>
            <a:ext cx="1127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Комиссия площадки:</a:t>
            </a:r>
          </a:p>
          <a:p>
            <a:endParaRPr lang="ru-RU" sz="1400" dirty="0" smtClean="0"/>
          </a:p>
          <a:p>
            <a:r>
              <a:rPr lang="ru-RU" sz="1400" dirty="0" smtClean="0"/>
              <a:t>– 1 %, но не более 2 тыс. руб.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77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/>
              <a:t>Привлечение пользователей для развития кооперации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3043"/>
              </p:ext>
            </p:extLst>
          </p:nvPr>
        </p:nvGraphicFramePr>
        <p:xfrm>
          <a:off x="552822" y="3167030"/>
          <a:ext cx="11074401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4401">
                  <a:extLst>
                    <a:ext uri="{9D8B030D-6E8A-4147-A177-3AD203B41FA5}">
                      <a16:colId xmlns:a16="http://schemas.microsoft.com/office/drawing/2014/main" val="14772254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БИРЖА (ст.93 п.4.5)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526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Закупки малого объема (региональные,</a:t>
                      </a:r>
                      <a:r>
                        <a:rPr lang="ru-RU" sz="2000" baseline="0" dirty="0" smtClean="0"/>
                        <a:t> муниципальные учреждения) </a:t>
                      </a:r>
                      <a:r>
                        <a:rPr lang="ru-RU" sz="2000" dirty="0" smtClean="0"/>
                        <a:t>до 100 тыс. руб. или закупки не более 400 тыс. руб.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92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Корпоративные</a:t>
                      </a:r>
                      <a:r>
                        <a:rPr lang="ru-RU" sz="2000" baseline="0" dirty="0" smtClean="0"/>
                        <a:t> заказчики </a:t>
                      </a:r>
                      <a:r>
                        <a:rPr lang="ru-RU" sz="2000" dirty="0" smtClean="0"/>
                        <a:t>до 100 тыс. руб. или закупки не более 400 тыс. руб. 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557906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52822" y="5046757"/>
            <a:ext cx="3397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Комиссия площадки - 0,5 </a:t>
            </a:r>
            <a:r>
              <a:rPr lang="ru-RU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2445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 smtClean="0"/>
              <a:t>Вознаграждение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6673" y="3392624"/>
            <a:ext cx="110867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 smtClean="0"/>
              <a:t>Предлагаем для наших партнеров </a:t>
            </a:r>
            <a:r>
              <a:rPr lang="ru-RU" sz="2500" b="1" dirty="0" smtClean="0"/>
              <a:t>10 %</a:t>
            </a:r>
            <a:r>
              <a:rPr lang="ru-RU" sz="2500" dirty="0" smtClean="0"/>
              <a:t> </a:t>
            </a:r>
            <a:r>
              <a:rPr lang="ru-RU" sz="2500" smtClean="0"/>
              <a:t>от суммы, поступившей  </a:t>
            </a:r>
            <a:r>
              <a:rPr lang="ru-RU" sz="2500" dirty="0" smtClean="0"/>
              <a:t>комиссии федеральной площадки </a:t>
            </a:r>
            <a:r>
              <a:rPr lang="en-US" sz="2500" dirty="0" smtClean="0"/>
              <a:t>ZAKAZRF.RU </a:t>
            </a:r>
            <a:r>
              <a:rPr lang="ru-RU" sz="2500" dirty="0" smtClean="0"/>
              <a:t>и биржевой площадки </a:t>
            </a:r>
            <a:r>
              <a:rPr lang="en-US" sz="2500" dirty="0" smtClean="0"/>
              <a:t>BP.ZAKAZRF.RU </a:t>
            </a:r>
            <a:r>
              <a:rPr lang="ru-RU" sz="2500" dirty="0" smtClean="0"/>
              <a:t>по итогам каждого месяца, согласно </a:t>
            </a:r>
          </a:p>
          <a:p>
            <a:pPr algn="ctr"/>
            <a:r>
              <a:rPr lang="ru-RU" sz="2500" dirty="0" smtClean="0"/>
              <a:t>подписанных актов выполненных работ</a:t>
            </a:r>
            <a:r>
              <a:rPr lang="ru-RU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9" y="3105149"/>
            <a:ext cx="9509760" cy="2420984"/>
          </a:xfrm>
        </p:spPr>
        <p:txBody>
          <a:bodyPr>
            <a:normAutofit fontScale="85000" lnSpcReduction="20000"/>
          </a:bodyPr>
          <a:lstStyle/>
          <a:p>
            <a:pPr marL="74295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компания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marL="74295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 Республики Татарстан </a:t>
            </a:r>
          </a:p>
          <a:p>
            <a:pPr marL="83185" marR="508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185" marR="508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spc="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spc="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810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spc="-5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Российская Федерация, </a:t>
            </a:r>
            <a:r>
              <a:rPr lang="ru-RU" sz="2400" spc="-2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ru-RU" sz="2400" spc="-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-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2400" spc="2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арс</a:t>
            </a:r>
            <a:r>
              <a:rPr lang="ru-RU" sz="2400" spc="2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ан,</a:t>
            </a:r>
          </a:p>
          <a:p>
            <a:pPr marL="83185" marR="508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spc="-2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spc="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-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</a:t>
            </a:r>
            <a:r>
              <a:rPr lang="ru-RU" sz="24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ые Челн</a:t>
            </a:r>
            <a:r>
              <a:rPr lang="ru-RU" sz="24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pc="-9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</a:t>
            </a:r>
            <a:r>
              <a:rPr lang="ru-RU" sz="2400" spc="-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</a:t>
            </a:r>
            <a:r>
              <a:rPr lang="ru-RU" sz="2400" spc="-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-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адеми</a:t>
            </a:r>
            <a:r>
              <a:rPr lang="ru-RU" sz="2400" spc="-4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3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</a:t>
            </a:r>
            <a:r>
              <a:rPr lang="ru-RU" sz="2400" spc="-1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5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spc="5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 12,</a:t>
            </a:r>
            <a:r>
              <a:rPr lang="ru-RU" sz="2400" spc="-1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spc="-6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r>
              <a:rPr lang="ru-R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3185" marR="508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spc="-8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ru-RU" sz="2400" b="1" spc="-2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(8</a:t>
            </a:r>
            <a:r>
              <a:rPr lang="ru-RU" sz="2400" spc="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spc="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spc="-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spc="1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spc="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r>
              <a:rPr lang="ru-RU" sz="2400" spc="-1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spc="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07, </a:t>
            </a:r>
            <a:r>
              <a:rPr lang="ru-RU" sz="2400" b="1" spc="-2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spc="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ru-RU" sz="2400" b="1" spc="-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-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spc="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400" spc="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spc="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962) 567-39-55</a:t>
            </a:r>
            <a:endParaRPr lang="ru-RU" sz="2400" spc="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 algn="ctr">
              <a:spcBef>
                <a:spcPts val="0"/>
              </a:spcBef>
              <a:buNone/>
            </a:pPr>
            <a:r>
              <a:rPr lang="ru-RU" sz="2400" b="1" spc="-5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ru-RU" sz="2400" b="1" spc="-1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spc="-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mayorov.d@innokam.pro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20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http://clusters.monocore.ru/cluster/44</a:t>
            </a:r>
          </a:p>
          <a:p>
            <a:pPr marL="74295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74295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ctr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 smtClean="0"/>
              <a:t>Наши контакты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491" y="3101503"/>
            <a:ext cx="622326" cy="620862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3890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12124"/>
            <a:ext cx="9540156" cy="706964"/>
          </a:xfrm>
        </p:spPr>
        <p:txBody>
          <a:bodyPr/>
          <a:lstStyle/>
          <a:p>
            <a:r>
              <a:rPr lang="ru-RU" sz="3000" dirty="0" smtClean="0"/>
              <a:t>Цели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469484" y="4247338"/>
            <a:ext cx="10837424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Расширение уровня кооперации между организациями субъектов Российской Федерации;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Увеличение поступления средств в бюджет региона;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Оптимизация расходов;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Открытие доступа малому бизнесу к закупкам регулируемых заказчиков;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Избавление от проблем поставок некачественных продуктов питания;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Определение инвестиционных ниш для локализации производства востребованной продукции;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tx1"/>
                </a:solidFill>
              </a:rPr>
              <a:t>Обеспечение МСБ региона информацией о потребностях заказчиков во всей стране.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12124"/>
            <a:ext cx="9540156" cy="706964"/>
          </a:xfrm>
        </p:spPr>
        <p:txBody>
          <a:bodyPr/>
          <a:lstStyle/>
          <a:p>
            <a:r>
              <a:rPr lang="ru-RU" sz="3000" dirty="0" smtClean="0"/>
              <a:t>Задача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gray">
          <a:xfrm>
            <a:off x="539823" y="3746177"/>
            <a:ext cx="10837424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</a:rPr>
              <a:t>Привлечение государственных, муниципальных и корпоративных заказчиков для размещения заказов на федеральной ЭТП </a:t>
            </a:r>
            <a:r>
              <a:rPr lang="en-US" sz="2800" dirty="0" smtClean="0">
                <a:solidFill>
                  <a:schemeClr val="tx1"/>
                </a:solidFill>
              </a:rPr>
              <a:t>ZAKAZRF.RU </a:t>
            </a:r>
            <a:r>
              <a:rPr lang="ru-RU" sz="2800" dirty="0" smtClean="0">
                <a:solidFill>
                  <a:schemeClr val="tx1"/>
                </a:solidFill>
              </a:rPr>
              <a:t>и биржевой площадке </a:t>
            </a:r>
            <a:r>
              <a:rPr lang="en-US" sz="2800" dirty="0" smtClean="0">
                <a:solidFill>
                  <a:schemeClr val="tx1"/>
                </a:solidFill>
              </a:rPr>
              <a:t>BP.ZAKAZRF.RU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3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4429" y="973668"/>
            <a:ext cx="9588111" cy="706964"/>
          </a:xfrm>
        </p:spPr>
        <p:txBody>
          <a:bodyPr/>
          <a:lstStyle/>
          <a:p>
            <a:r>
              <a:rPr lang="ru-RU" sz="3000" dirty="0" smtClean="0"/>
              <a:t>Направления деятельности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gray">
          <a:xfrm>
            <a:off x="556345" y="2795479"/>
            <a:ext cx="446208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47087" y="2526652"/>
            <a:ext cx="4103327" cy="1580786"/>
          </a:xfrm>
          <a:prstGeom prst="rec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</a:rPr>
              <a:t>ПРОЗРАЧНОСТЬ</a:t>
            </a:r>
          </a:p>
          <a:p>
            <a:r>
              <a:rPr lang="ru-RU" sz="1600" dirty="0">
                <a:solidFill>
                  <a:schemeClr val="tx1"/>
                </a:solidFill>
              </a:rPr>
              <a:t>Обеспечение прозрачности, гласности и равнодоступности в сфере электронных торговых процедур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47086" y="4231596"/>
            <a:ext cx="4103327" cy="1764758"/>
          </a:xfrm>
          <a:prstGeom prst="rec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РАЗВИТИЕ</a:t>
            </a:r>
            <a:endParaRPr lang="ru-RU" sz="2400" b="1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Повышение инвестиционного потенциала и развитие социальных, производственно-кооперативных и интеграционных связей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54112" y="2526652"/>
            <a:ext cx="4103327" cy="1580786"/>
          </a:xfrm>
          <a:prstGeom prst="rec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ПОДДЕРЖКА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Поддержка малого и среднего бизнеса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54111" y="4231596"/>
            <a:ext cx="4103327" cy="1764758"/>
          </a:xfrm>
          <a:prstGeom prst="rect">
            <a:avLst/>
          </a:prstGeom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</a:rPr>
              <a:t>КОНКУРЕНЦИЯ </a:t>
            </a:r>
            <a:endParaRPr lang="ru-RU" sz="2400" b="1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Развитие конкуренции на отдельных отраслевых рынках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50631" y="2954215"/>
            <a:ext cx="905607" cy="879231"/>
          </a:xfrm>
          <a:prstGeom prst="ellips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50630" y="4662580"/>
            <a:ext cx="905607" cy="879231"/>
          </a:xfrm>
          <a:prstGeom prst="ellips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164291" y="2954214"/>
            <a:ext cx="905607" cy="879231"/>
          </a:xfrm>
          <a:prstGeom prst="ellips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164291" y="4667411"/>
            <a:ext cx="905607" cy="879231"/>
          </a:xfrm>
          <a:prstGeom prst="ellipse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1556237" y="3393829"/>
            <a:ext cx="2908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556237" y="5102195"/>
            <a:ext cx="2908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069898" y="3364247"/>
            <a:ext cx="2908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069898" y="5101919"/>
            <a:ext cx="2908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 smtClean="0"/>
              <a:t>Торгово-информационный кластер, созданный на базе </a:t>
            </a:r>
            <a:r>
              <a:rPr lang="en-US" sz="3000" dirty="0" smtClean="0"/>
              <a:t>zakazrf.ru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object 12"/>
          <p:cNvSpPr txBox="1"/>
          <p:nvPr/>
        </p:nvSpPr>
        <p:spPr>
          <a:xfrm>
            <a:off x="15482062" y="3429303"/>
            <a:ext cx="2554605" cy="5062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13799"/>
              </a:lnSpc>
              <a:spcBef>
                <a:spcPts val="95"/>
              </a:spcBef>
            </a:pPr>
            <a:r>
              <a:rPr sz="1850" b="1" spc="-210" dirty="0">
                <a:latin typeface="Arial"/>
                <a:cs typeface="Arial"/>
              </a:rPr>
              <a:t>РЕСУРС</a:t>
            </a:r>
            <a:r>
              <a:rPr sz="1850" b="1" spc="-275" dirty="0">
                <a:latin typeface="Arial"/>
                <a:cs typeface="Arial"/>
              </a:rPr>
              <a:t> </a:t>
            </a:r>
            <a:r>
              <a:rPr sz="1850" b="1" spc="-160" dirty="0">
                <a:latin typeface="Arial"/>
                <a:cs typeface="Arial"/>
              </a:rPr>
              <a:t>«ЭЛЕКТРОННОЕ  </a:t>
            </a:r>
            <a:r>
              <a:rPr sz="1850" b="1" spc="-170" dirty="0">
                <a:latin typeface="Arial"/>
                <a:cs typeface="Arial"/>
              </a:rPr>
              <a:t>КАЗНАЧЕЙСТВО»  </a:t>
            </a:r>
            <a:r>
              <a:rPr sz="1850" b="1" spc="-175" dirty="0">
                <a:latin typeface="Arial"/>
                <a:cs typeface="Arial"/>
              </a:rPr>
              <a:t>(СИСТЕМА </a:t>
            </a:r>
            <a:r>
              <a:rPr sz="1850" b="1" spc="-225" dirty="0">
                <a:latin typeface="Arial"/>
                <a:cs typeface="Arial"/>
              </a:rPr>
              <a:t>«ЧЕТЫРЕ  </a:t>
            </a:r>
            <a:r>
              <a:rPr sz="1850" b="1" spc="-170" dirty="0">
                <a:latin typeface="Arial"/>
                <a:cs typeface="Arial"/>
              </a:rPr>
              <a:t>РАСХОДА»)</a:t>
            </a:r>
            <a:endParaRPr sz="1850">
              <a:latin typeface="Arial"/>
              <a:cs typeface="Arial"/>
            </a:endParaRPr>
          </a:p>
          <a:p>
            <a:pPr marL="347980" marR="388620" algn="ctr">
              <a:lnSpc>
                <a:spcPct val="113799"/>
              </a:lnSpc>
              <a:spcBef>
                <a:spcPts val="1750"/>
              </a:spcBef>
            </a:pPr>
            <a:r>
              <a:rPr sz="1850" b="1" spc="-80" dirty="0">
                <a:solidFill>
                  <a:srgbClr val="535353"/>
                </a:solidFill>
                <a:latin typeface="Trebuchet MS"/>
                <a:cs typeface="Trebuchet MS"/>
              </a:rPr>
              <a:t>+</a:t>
            </a:r>
            <a:r>
              <a:rPr sz="1850" b="1" spc="-204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850" b="1" spc="30" dirty="0">
                <a:solidFill>
                  <a:srgbClr val="535353"/>
                </a:solidFill>
                <a:latin typeface="Trebuchet MS"/>
                <a:cs typeface="Trebuchet MS"/>
              </a:rPr>
              <a:t>Прозрачность  </a:t>
            </a:r>
            <a:r>
              <a:rPr sz="1850" b="1" spc="20" dirty="0">
                <a:solidFill>
                  <a:srgbClr val="535353"/>
                </a:solidFill>
                <a:latin typeface="Trebuchet MS"/>
                <a:cs typeface="Trebuchet MS"/>
              </a:rPr>
              <a:t>финансовых  </a:t>
            </a:r>
            <a:r>
              <a:rPr sz="1850" b="1" spc="40" dirty="0">
                <a:solidFill>
                  <a:srgbClr val="535353"/>
                </a:solidFill>
                <a:latin typeface="Trebuchet MS"/>
                <a:cs typeface="Trebuchet MS"/>
              </a:rPr>
              <a:t>потоков</a:t>
            </a:r>
            <a:endParaRPr sz="1850">
              <a:latin typeface="Trebuchet MS"/>
              <a:cs typeface="Trebuchet MS"/>
            </a:endParaRPr>
          </a:p>
          <a:p>
            <a:pPr marR="33020" algn="ctr">
              <a:lnSpc>
                <a:spcPct val="100000"/>
              </a:lnSpc>
              <a:spcBef>
                <a:spcPts val="305"/>
              </a:spcBef>
            </a:pPr>
            <a:r>
              <a:rPr sz="1850" b="1" spc="-80" dirty="0">
                <a:solidFill>
                  <a:srgbClr val="535353"/>
                </a:solidFill>
                <a:latin typeface="Trebuchet MS"/>
                <a:cs typeface="Trebuchet MS"/>
              </a:rPr>
              <a:t>+</a:t>
            </a:r>
            <a:r>
              <a:rPr sz="1850" b="1" spc="-16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850" b="1" spc="25" dirty="0">
                <a:solidFill>
                  <a:srgbClr val="535353"/>
                </a:solidFill>
                <a:latin typeface="Trebuchet MS"/>
                <a:cs typeface="Trebuchet MS"/>
              </a:rPr>
              <a:t>Предотвращение</a:t>
            </a:r>
            <a:endParaRPr sz="1850">
              <a:latin typeface="Trebuchet MS"/>
              <a:cs typeface="Trebuchet MS"/>
            </a:endParaRPr>
          </a:p>
          <a:p>
            <a:pPr marL="273050" marR="262890" indent="-51435" algn="ctr">
              <a:lnSpc>
                <a:spcPct val="113799"/>
              </a:lnSpc>
            </a:pPr>
            <a:r>
              <a:rPr sz="1850" b="1" spc="-5" dirty="0">
                <a:solidFill>
                  <a:srgbClr val="535353"/>
                </a:solidFill>
                <a:latin typeface="Trebuchet MS"/>
                <a:cs typeface="Trebuchet MS"/>
              </a:rPr>
              <a:t>«обнала» </a:t>
            </a:r>
            <a:r>
              <a:rPr sz="1850" b="1" spc="15" dirty="0">
                <a:solidFill>
                  <a:srgbClr val="535353"/>
                </a:solidFill>
                <a:latin typeface="Trebuchet MS"/>
                <a:cs typeface="Trebuchet MS"/>
              </a:rPr>
              <a:t>и  </a:t>
            </a:r>
            <a:r>
              <a:rPr sz="1850" b="1" spc="20" dirty="0">
                <a:solidFill>
                  <a:srgbClr val="535353"/>
                </a:solidFill>
                <a:latin typeface="Trebuchet MS"/>
                <a:cs typeface="Trebuchet MS"/>
              </a:rPr>
              <a:t>хищения</a:t>
            </a:r>
            <a:r>
              <a:rPr sz="1850" b="1" spc="-2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850" b="1" spc="15" dirty="0">
                <a:solidFill>
                  <a:srgbClr val="535353"/>
                </a:solidFill>
                <a:latin typeface="Trebuchet MS"/>
                <a:cs typeface="Trebuchet MS"/>
              </a:rPr>
              <a:t>средств</a:t>
            </a:r>
            <a:endParaRPr sz="1850">
              <a:latin typeface="Trebuchet MS"/>
              <a:cs typeface="Trebuchet MS"/>
            </a:endParaRPr>
          </a:p>
          <a:p>
            <a:pPr marL="215265" marR="255904" indent="-635" algn="ctr">
              <a:lnSpc>
                <a:spcPct val="113799"/>
              </a:lnSpc>
              <a:spcBef>
                <a:spcPts val="5"/>
              </a:spcBef>
            </a:pPr>
            <a:r>
              <a:rPr sz="1850" b="1" spc="-80" dirty="0">
                <a:solidFill>
                  <a:srgbClr val="535353"/>
                </a:solidFill>
                <a:latin typeface="Trebuchet MS"/>
                <a:cs typeface="Trebuchet MS"/>
              </a:rPr>
              <a:t>+ </a:t>
            </a:r>
            <a:r>
              <a:rPr sz="1850" b="1" spc="10" dirty="0">
                <a:solidFill>
                  <a:srgbClr val="535353"/>
                </a:solidFill>
                <a:latin typeface="Trebuchet MS"/>
                <a:cs typeface="Trebuchet MS"/>
              </a:rPr>
              <a:t>Единое  финансовое  </a:t>
            </a:r>
            <a:r>
              <a:rPr sz="1850" b="1" spc="30" dirty="0">
                <a:solidFill>
                  <a:srgbClr val="535353"/>
                </a:solidFill>
                <a:latin typeface="Trebuchet MS"/>
                <a:cs typeface="Trebuchet MS"/>
              </a:rPr>
              <a:t>пространство</a:t>
            </a:r>
            <a:r>
              <a:rPr sz="1850" b="1" spc="-20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850" b="1" dirty="0">
                <a:solidFill>
                  <a:srgbClr val="535353"/>
                </a:solidFill>
                <a:latin typeface="Trebuchet MS"/>
                <a:cs typeface="Trebuchet MS"/>
              </a:rPr>
              <a:t>для  </a:t>
            </a:r>
            <a:r>
              <a:rPr sz="1850" b="1" spc="30" dirty="0">
                <a:solidFill>
                  <a:srgbClr val="535353"/>
                </a:solidFill>
                <a:latin typeface="Trebuchet MS"/>
                <a:cs typeface="Trebuchet MS"/>
              </a:rPr>
              <a:t>участников</a:t>
            </a:r>
            <a:endParaRPr sz="1850">
              <a:latin typeface="Trebuchet MS"/>
              <a:cs typeface="Trebuchet MS"/>
            </a:endParaRPr>
          </a:p>
          <a:p>
            <a:pPr marL="2540" algn="ctr">
              <a:lnSpc>
                <a:spcPct val="100000"/>
              </a:lnSpc>
              <a:spcBef>
                <a:spcPts val="305"/>
              </a:spcBef>
            </a:pPr>
            <a:r>
              <a:rPr sz="1850" b="1" spc="-80" dirty="0">
                <a:solidFill>
                  <a:srgbClr val="535353"/>
                </a:solidFill>
                <a:latin typeface="Trebuchet MS"/>
                <a:cs typeface="Trebuchet MS"/>
              </a:rPr>
              <a:t>+ </a:t>
            </a:r>
            <a:r>
              <a:rPr sz="1850" b="1" dirty="0">
                <a:solidFill>
                  <a:srgbClr val="535353"/>
                </a:solidFill>
                <a:latin typeface="Trebuchet MS"/>
                <a:cs typeface="Trebuchet MS"/>
              </a:rPr>
              <a:t>Online </a:t>
            </a:r>
            <a:r>
              <a:rPr sz="1850" b="1" spc="90" dirty="0">
                <a:solidFill>
                  <a:srgbClr val="535353"/>
                </a:solidFill>
                <a:latin typeface="Trebuchet MS"/>
                <a:cs typeface="Trebuchet MS"/>
              </a:rPr>
              <a:t>-</a:t>
            </a:r>
            <a:r>
              <a:rPr sz="1850" b="1" spc="-4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850" b="1" spc="20" dirty="0">
                <a:solidFill>
                  <a:srgbClr val="535353"/>
                </a:solidFill>
                <a:latin typeface="Trebuchet MS"/>
                <a:cs typeface="Trebuchet MS"/>
              </a:rPr>
              <a:t>ревизия</a:t>
            </a:r>
            <a:endParaRPr sz="1850">
              <a:latin typeface="Trebuchet MS"/>
              <a:cs typeface="Trebuchet M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364" y="2294964"/>
            <a:ext cx="1909482" cy="44644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3" indent="-106363" algn="ctr">
              <a:buFontTx/>
              <a:buChar char="-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Прозрачность процедур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исполнения контрактов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расходов 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база поставщиков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закупок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33593" y="2294965"/>
            <a:ext cx="1909482" cy="44644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3" indent="-106363" algn="ctr">
              <a:buFontTx/>
              <a:buChar char="-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3" indent="-106363" algn="ctr">
              <a:buFontTx/>
              <a:buChar char="-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добросовестной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конкуренции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бизнеса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качества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Упрощение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закупщика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05830" y="2294965"/>
            <a:ext cx="1909482" cy="44644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организаций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закупках</a:t>
            </a:r>
          </a:p>
          <a:p>
            <a:pPr marL="106363" indent="-106363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Каталоги товаров и продукции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87043" y="2294965"/>
            <a:ext cx="1909482" cy="4464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-88900" algn="ctr">
              <a:buFontTx/>
              <a:buChar char="-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-8890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Извещения на проводимые торги </a:t>
            </a:r>
          </a:p>
          <a:p>
            <a:pPr marL="88900" indent="-8890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и ценообразовании объектов</a:t>
            </a:r>
          </a:p>
          <a:p>
            <a:pPr marL="88900" indent="-8890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Инструкции по пользованию торговыми ресурсами </a:t>
            </a:r>
          </a:p>
          <a:p>
            <a:pPr marL="88900" indent="-8890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Справочная информация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72724" y="2294965"/>
            <a:ext cx="1909482" cy="4464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sz="1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каталог продукции</a:t>
            </a:r>
          </a:p>
          <a:p>
            <a:pPr marL="285750" indent="-285750" algn="ctr">
              <a:buFontTx/>
              <a:buChar char="-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объемах и номенклатуре продовольственной продукции РТ</a:t>
            </a:r>
          </a:p>
          <a:p>
            <a:pPr marL="285750" indent="-285750" algn="ctr">
              <a:buFontTx/>
              <a:buChar char="-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для участников производителей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67377" y="2294966"/>
            <a:ext cx="1909482" cy="44644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Прозрачность финансовых потоков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«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обнала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хищения средств</a:t>
            </a:r>
          </a:p>
          <a:p>
            <a:pPr marL="285750" indent="-285750" algn="ctr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финансовое пространство для участников</a:t>
            </a:r>
          </a:p>
          <a:p>
            <a:pPr marL="285750" indent="-285750" algn="ctr">
              <a:buFontTx/>
              <a:buChar char="-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ревизия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77906" y="2420470"/>
            <a:ext cx="1703294" cy="1156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ЭТП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ZAKAZRF.RU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236687" y="2420469"/>
            <a:ext cx="1703294" cy="1156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«БИРЖЕВАЯ ПЛОЩАДКА» </a:t>
            </a:r>
            <a:r>
              <a:rPr lang="en-US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BP.ZAKAZRF.RU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224612" y="2420469"/>
            <a:ext cx="1703294" cy="1156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малого и среднего </a:t>
            </a:r>
            <a:r>
              <a:rPr lang="ru-RU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тельства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SMB.ZAKAZRF.RU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90137" y="2420469"/>
            <a:ext cx="1703294" cy="1156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Учетно-аналитическая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</a:p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ЭТИС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TATTIS.RU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175818" y="2420469"/>
            <a:ext cx="1703294" cy="1156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«Каталог предложений продукции»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KP.TATTIS.RU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170471" y="2420468"/>
            <a:ext cx="1703294" cy="11564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 «Электронное казначейство» (Система «Четыре расхода»)</a:t>
            </a:r>
          </a:p>
        </p:txBody>
      </p:sp>
    </p:spTree>
    <p:extLst>
      <p:ext uri="{BB962C8B-B14F-4D97-AF65-F5344CB8AC3E}">
        <p14:creationId xmlns:p14="http://schemas.microsoft.com/office/powerpoint/2010/main" val="6017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29708"/>
            <a:ext cx="9473811" cy="706964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ЭТП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ZAKAZRF.RU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6862" y="2382715"/>
            <a:ext cx="11236569" cy="4325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Федеральная площадка электронных аукционов </a:t>
            </a:r>
          </a:p>
          <a:p>
            <a:pPr algn="ctr"/>
            <a:r>
              <a:rPr lang="ru-RU" sz="2200" dirty="0" smtClean="0"/>
              <a:t>для нужд государственных и муниципальных заказчиков, для закупок/продаж продукции со встроенными ресурсами </a:t>
            </a:r>
          </a:p>
          <a:p>
            <a:pPr algn="ctr"/>
            <a:r>
              <a:rPr lang="en-US" sz="2200" b="1" u="sng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200" b="1" u="sng" dirty="0" smtClean="0">
                <a:solidFill>
                  <a:schemeClr val="tx1"/>
                </a:solidFill>
                <a:hlinkClick r:id="rId2"/>
              </a:rPr>
              <a:t>://223</a:t>
            </a:r>
            <a:r>
              <a:rPr lang="en-US" sz="2200" b="1" u="sng" dirty="0" smtClean="0">
                <a:solidFill>
                  <a:schemeClr val="tx1"/>
                </a:solidFill>
                <a:hlinkClick r:id="rId2"/>
              </a:rPr>
              <a:t>etp.zakazrf.ru</a:t>
            </a:r>
            <a:r>
              <a:rPr lang="ru-RU" sz="22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ru-RU" sz="2200" dirty="0" smtClean="0">
                <a:solidFill>
                  <a:schemeClr val="tx1"/>
                </a:solidFill>
              </a:rPr>
              <a:t>  - для закупок регулируемых организаций, корпоративных клиентов и частных лиц и </a:t>
            </a:r>
          </a:p>
          <a:p>
            <a:pPr algn="ctr"/>
            <a:r>
              <a:rPr lang="en-US" sz="2200" b="1" u="sng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ru-RU" sz="2200" b="1" u="sng" dirty="0" smtClean="0">
                <a:solidFill>
                  <a:schemeClr val="tx1"/>
                </a:solidFill>
                <a:hlinkClick r:id="rId3"/>
              </a:rPr>
              <a:t>://</a:t>
            </a:r>
            <a:r>
              <a:rPr lang="en-US" sz="2200" b="1" u="sng" dirty="0" smtClean="0">
                <a:solidFill>
                  <a:schemeClr val="tx1"/>
                </a:solidFill>
                <a:hlinkClick r:id="rId3"/>
              </a:rPr>
              <a:t>sale.zakazrf.ru</a:t>
            </a:r>
            <a:r>
              <a:rPr lang="ru-RU" sz="2200" b="1" u="sng" dirty="0" smtClean="0">
                <a:solidFill>
                  <a:schemeClr val="tx1"/>
                </a:solidFill>
                <a:hlinkClick r:id="rId3"/>
              </a:rPr>
              <a:t>/</a:t>
            </a:r>
            <a:r>
              <a:rPr lang="ru-RU" sz="2200" dirty="0" smtClean="0">
                <a:solidFill>
                  <a:schemeClr val="tx1"/>
                </a:solidFill>
              </a:rPr>
              <a:t> - для реализации имущества и имущественных прав на конкурентной основе.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БИРЖЕВАЯ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BP.ZAKAZRF.RU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862" y="2382715"/>
            <a:ext cx="11236569" cy="43258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При ее создании главной миссией было решение приоритетных задач:</a:t>
            </a:r>
          </a:p>
          <a:p>
            <a:pPr marL="176213" indent="-176213" algn="just"/>
            <a:r>
              <a:rPr lang="ru-RU" dirty="0" smtClean="0">
                <a:solidFill>
                  <a:schemeClr val="tx1"/>
                </a:solidFill>
              </a:rPr>
              <a:t>-    Контроль качества поставляемых товаров, работ, услуг;</a:t>
            </a:r>
          </a:p>
          <a:p>
            <a:pPr marL="176213" indent="-176213" algn="just"/>
            <a:r>
              <a:rPr lang="ru-RU" dirty="0" smtClean="0">
                <a:solidFill>
                  <a:schemeClr val="tx1"/>
                </a:solidFill>
              </a:rPr>
              <a:t>-    Экономия бюджетных средств;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Обеспечение равного доступа поставщиков, конкурентной борьбы при отсутствии коррупционной составляющей;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Юридическая и финансовая защищенность заказчика и поставщика в нестандартных условиях.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Каждому товару, становящемуся предметом торга на Биржевой площадке, присваивается уникальной код (</a:t>
            </a:r>
            <a:r>
              <a:rPr lang="ru-RU" dirty="0" err="1" smtClean="0">
                <a:solidFill>
                  <a:schemeClr val="tx1"/>
                </a:solidFill>
              </a:rPr>
              <a:t>Тикер</a:t>
            </a:r>
            <a:r>
              <a:rPr lang="ru-RU" dirty="0" smtClean="0">
                <a:solidFill>
                  <a:schemeClr val="tx1"/>
                </a:solidFill>
              </a:rPr>
              <a:t>). Наименование товара включает в себя подробное описание характеристик, параметров, объема, вида упаковки, единиц измерения, влияющих на ценообразование, не вызывающих разночтений у заказчика и поставщика.</a:t>
            </a:r>
          </a:p>
        </p:txBody>
      </p:sp>
    </p:spTree>
    <p:extLst>
      <p:ext uri="{BB962C8B-B14F-4D97-AF65-F5344CB8AC3E}">
        <p14:creationId xmlns:p14="http://schemas.microsoft.com/office/powerpoint/2010/main" val="6208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973668"/>
            <a:ext cx="8761413" cy="706964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малого и среднего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тельства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SMB.ZAKAZRF.RU</a:t>
            </a: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862" y="3367454"/>
            <a:ext cx="11236569" cy="24090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Ресурс содержит значительное количество информационных и обучающих материалов, необходимых как начинающим, так и действующим предпринимателям. Особое место в ресурсе занимает система информирования пользователей о возникших и опубликованных, более чем на 33-х закупочных ресурсах России, потребностях регулируемых заказчиков. При этом предусмотрена рассылка на электронные адреса резидентов портала информации по интересующей номенклатуре и места поставки.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7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78729" y="1063416"/>
            <a:ext cx="8761413" cy="706964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Учетно-аналитическая система </a:t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ЭТИС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TATTIS.RU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6862" y="3367454"/>
            <a:ext cx="11236569" cy="24090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Электронное товарно-информационное сообщество Республики Татарстан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Информационные ресурсы: цены, извещения о проводимых торгах и другое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Торговые ресурсы: ссылки на электронные площадки Российской Федерации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Учетные ресурсы: публичная информация о заключенных сделках.</a:t>
            </a:r>
          </a:p>
        </p:txBody>
      </p:sp>
    </p:spTree>
    <p:extLst>
      <p:ext uri="{BB962C8B-B14F-4D97-AF65-F5344CB8AC3E}">
        <p14:creationId xmlns:p14="http://schemas.microsoft.com/office/powerpoint/2010/main" val="289722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Совет директоров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5485</TotalTime>
  <Words>964</Words>
  <Application>Microsoft Office PowerPoint</Application>
  <PresentationFormat>Широкоэкранный</PresentationFormat>
  <Paragraphs>195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Trebuchet MS</vt:lpstr>
      <vt:lpstr>Wingdings</vt:lpstr>
      <vt:lpstr>Wingdings 3</vt:lpstr>
      <vt:lpstr>Совет директоров</vt:lpstr>
      <vt:lpstr>Машиностроительный кластер  Республики Татарстан</vt:lpstr>
      <vt:lpstr>Цели</vt:lpstr>
      <vt:lpstr>Задача</vt:lpstr>
      <vt:lpstr>Направления деятельности</vt:lpstr>
      <vt:lpstr>Торгово-информационный кластер, созданный на базе zakazrf.ru</vt:lpstr>
      <vt:lpstr>Федеральная  ЭТП ZAKAZRF.RU</vt:lpstr>
      <vt:lpstr>БИРЖЕВАЯ ПЛОЩАДКА BP.ZAKAZRF.RU</vt:lpstr>
      <vt:lpstr>Информационный малого и среднего предпринима-тельства SMB.ZAKAZRF.RU</vt:lpstr>
      <vt:lpstr>Учетно-аналитическая система  ЭТИС TATTIS.RU </vt:lpstr>
      <vt:lpstr>«Каталог предложений продукции» KP.TATTIS.RU</vt:lpstr>
      <vt:lpstr>Ресурс «Электронное казначейство» (Система «Четыре расхода»)</vt:lpstr>
      <vt:lpstr>ПОКАЗАТЕЛИ</vt:lpstr>
      <vt:lpstr>Сервисы</vt:lpstr>
      <vt:lpstr>Привлечение пользователей для развития кооперации </vt:lpstr>
      <vt:lpstr>Привлечение пользователей для развития кооперации </vt:lpstr>
      <vt:lpstr>Привлечение пользователей для развития кооперации </vt:lpstr>
      <vt:lpstr>Вознаграждение</vt:lpstr>
      <vt:lpstr>Наши контакты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Innokam.pro</dc:title>
  <dc:creator>Роман Микешин</dc:creator>
  <cp:lastModifiedBy>Майоров Денис</cp:lastModifiedBy>
  <cp:revision>344</cp:revision>
  <cp:lastPrinted>2019-03-26T14:20:26Z</cp:lastPrinted>
  <dcterms:created xsi:type="dcterms:W3CDTF">2017-01-13T14:53:07Z</dcterms:created>
  <dcterms:modified xsi:type="dcterms:W3CDTF">2019-03-27T12:14:55Z</dcterms:modified>
</cp:coreProperties>
</file>